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96" r:id="rId8"/>
    <p:sldId id="261" r:id="rId9"/>
    <p:sldId id="298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7" r:id="rId25"/>
    <p:sldId id="287" r:id="rId26"/>
    <p:sldId id="288" r:id="rId27"/>
    <p:sldId id="297" r:id="rId28"/>
    <p:sldId id="289" r:id="rId29"/>
    <p:sldId id="291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AD6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61" autoAdjust="0"/>
    <p:restoredTop sz="94668" autoAdjust="0"/>
  </p:normalViewPr>
  <p:slideViewPr>
    <p:cSldViewPr snapToGrid="0" snapToObjects="1">
      <p:cViewPr>
        <p:scale>
          <a:sx n="100" d="100"/>
          <a:sy n="100" d="100"/>
        </p:scale>
        <p:origin x="-5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:Library:Containers:com.apple.mail:Data:Library:Mail%20Downloads:59ECF708-5B94-4228-A243-6DFBE4559887:WIvsUSCornHay&amp;SBMSort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985787974711447"/>
          <c:y val="0.0488674678883764"/>
          <c:w val="0.86715151087637"/>
          <c:h val="0.825818188323449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DSA Margin</c:v>
                </c:pt>
              </c:strCache>
            </c:strRef>
          </c:tx>
          <c:spPr>
            <a:ln>
              <a:solidFill>
                <a:schemeClr val="accent2">
                  <a:lumMod val="75000"/>
                  <a:lumOff val="25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Sheet1!$A$2:$A$212</c:f>
              <c:numCache>
                <c:formatCode>General</c:formatCode>
                <c:ptCount val="211"/>
                <c:pt idx="0">
                  <c:v>1997.0</c:v>
                </c:pt>
                <c:pt idx="1">
                  <c:v>1997.0</c:v>
                </c:pt>
                <c:pt idx="2">
                  <c:v>1997.0</c:v>
                </c:pt>
                <c:pt idx="3">
                  <c:v>1997.0</c:v>
                </c:pt>
                <c:pt idx="4">
                  <c:v>1997.0</c:v>
                </c:pt>
                <c:pt idx="5">
                  <c:v>1997.0</c:v>
                </c:pt>
                <c:pt idx="6">
                  <c:v>1997.0</c:v>
                </c:pt>
                <c:pt idx="7">
                  <c:v>1997.0</c:v>
                </c:pt>
                <c:pt idx="8">
                  <c:v>1997.0</c:v>
                </c:pt>
                <c:pt idx="9">
                  <c:v>1997.0</c:v>
                </c:pt>
                <c:pt idx="10">
                  <c:v>1997.0</c:v>
                </c:pt>
                <c:pt idx="11">
                  <c:v>1997.0</c:v>
                </c:pt>
                <c:pt idx="12">
                  <c:v>1998.0</c:v>
                </c:pt>
                <c:pt idx="13">
                  <c:v>1998.0</c:v>
                </c:pt>
                <c:pt idx="14">
                  <c:v>1998.0</c:v>
                </c:pt>
                <c:pt idx="15">
                  <c:v>1998.0</c:v>
                </c:pt>
                <c:pt idx="16">
                  <c:v>1998.0</c:v>
                </c:pt>
                <c:pt idx="17">
                  <c:v>1998.0</c:v>
                </c:pt>
                <c:pt idx="18">
                  <c:v>1998.0</c:v>
                </c:pt>
                <c:pt idx="19">
                  <c:v>1998.0</c:v>
                </c:pt>
                <c:pt idx="20">
                  <c:v>1998.0</c:v>
                </c:pt>
                <c:pt idx="21">
                  <c:v>1998.0</c:v>
                </c:pt>
                <c:pt idx="22">
                  <c:v>1998.0</c:v>
                </c:pt>
                <c:pt idx="23">
                  <c:v>1998.0</c:v>
                </c:pt>
                <c:pt idx="24">
                  <c:v>1999.0</c:v>
                </c:pt>
                <c:pt idx="25">
                  <c:v>1999.0</c:v>
                </c:pt>
                <c:pt idx="26">
                  <c:v>1999.0</c:v>
                </c:pt>
                <c:pt idx="27">
                  <c:v>1999.0</c:v>
                </c:pt>
                <c:pt idx="28">
                  <c:v>1999.0</c:v>
                </c:pt>
                <c:pt idx="29">
                  <c:v>1999.0</c:v>
                </c:pt>
                <c:pt idx="30">
                  <c:v>1999.0</c:v>
                </c:pt>
                <c:pt idx="31">
                  <c:v>1999.0</c:v>
                </c:pt>
                <c:pt idx="32">
                  <c:v>1999.0</c:v>
                </c:pt>
                <c:pt idx="33">
                  <c:v>1999.0</c:v>
                </c:pt>
                <c:pt idx="34">
                  <c:v>1999.0</c:v>
                </c:pt>
                <c:pt idx="35">
                  <c:v>1999.0</c:v>
                </c:pt>
                <c:pt idx="36">
                  <c:v>2000.0</c:v>
                </c:pt>
                <c:pt idx="37">
                  <c:v>2000.0</c:v>
                </c:pt>
                <c:pt idx="38">
                  <c:v>2000.0</c:v>
                </c:pt>
                <c:pt idx="39">
                  <c:v>2000.0</c:v>
                </c:pt>
                <c:pt idx="40">
                  <c:v>2000.0</c:v>
                </c:pt>
                <c:pt idx="41">
                  <c:v>2000.0</c:v>
                </c:pt>
                <c:pt idx="42">
                  <c:v>2000.0</c:v>
                </c:pt>
                <c:pt idx="43">
                  <c:v>2000.0</c:v>
                </c:pt>
                <c:pt idx="44">
                  <c:v>2000.0</c:v>
                </c:pt>
                <c:pt idx="45">
                  <c:v>2000.0</c:v>
                </c:pt>
                <c:pt idx="46">
                  <c:v>2000.0</c:v>
                </c:pt>
                <c:pt idx="47">
                  <c:v>2000.0</c:v>
                </c:pt>
                <c:pt idx="48">
                  <c:v>2001.0</c:v>
                </c:pt>
                <c:pt idx="49">
                  <c:v>2001.0</c:v>
                </c:pt>
                <c:pt idx="50">
                  <c:v>2001.0</c:v>
                </c:pt>
                <c:pt idx="51">
                  <c:v>2001.0</c:v>
                </c:pt>
                <c:pt idx="52">
                  <c:v>2001.0</c:v>
                </c:pt>
                <c:pt idx="53">
                  <c:v>2001.0</c:v>
                </c:pt>
                <c:pt idx="54">
                  <c:v>2001.0</c:v>
                </c:pt>
                <c:pt idx="55">
                  <c:v>2001.0</c:v>
                </c:pt>
                <c:pt idx="56">
                  <c:v>2001.0</c:v>
                </c:pt>
                <c:pt idx="57">
                  <c:v>2001.0</c:v>
                </c:pt>
                <c:pt idx="58">
                  <c:v>2001.0</c:v>
                </c:pt>
                <c:pt idx="59">
                  <c:v>2001.0</c:v>
                </c:pt>
                <c:pt idx="60">
                  <c:v>2002.0</c:v>
                </c:pt>
                <c:pt idx="61">
                  <c:v>2002.0</c:v>
                </c:pt>
                <c:pt idx="62">
                  <c:v>2002.0</c:v>
                </c:pt>
                <c:pt idx="63">
                  <c:v>2002.0</c:v>
                </c:pt>
                <c:pt idx="64">
                  <c:v>2002.0</c:v>
                </c:pt>
                <c:pt idx="65">
                  <c:v>2002.0</c:v>
                </c:pt>
                <c:pt idx="66">
                  <c:v>2002.0</c:v>
                </c:pt>
                <c:pt idx="67">
                  <c:v>2002.0</c:v>
                </c:pt>
                <c:pt idx="68">
                  <c:v>2002.0</c:v>
                </c:pt>
                <c:pt idx="69">
                  <c:v>2002.0</c:v>
                </c:pt>
                <c:pt idx="70">
                  <c:v>2002.0</c:v>
                </c:pt>
                <c:pt idx="71">
                  <c:v>2002.0</c:v>
                </c:pt>
                <c:pt idx="72">
                  <c:v>2003.0</c:v>
                </c:pt>
                <c:pt idx="73">
                  <c:v>2003.0</c:v>
                </c:pt>
                <c:pt idx="74">
                  <c:v>2003.0</c:v>
                </c:pt>
                <c:pt idx="75">
                  <c:v>2003.0</c:v>
                </c:pt>
                <c:pt idx="76">
                  <c:v>2003.0</c:v>
                </c:pt>
                <c:pt idx="77">
                  <c:v>2003.0</c:v>
                </c:pt>
                <c:pt idx="78">
                  <c:v>2003.0</c:v>
                </c:pt>
                <c:pt idx="79">
                  <c:v>2003.0</c:v>
                </c:pt>
                <c:pt idx="80">
                  <c:v>2003.0</c:v>
                </c:pt>
                <c:pt idx="81">
                  <c:v>2003.0</c:v>
                </c:pt>
                <c:pt idx="82">
                  <c:v>2003.0</c:v>
                </c:pt>
                <c:pt idx="83">
                  <c:v>2003.0</c:v>
                </c:pt>
                <c:pt idx="84">
                  <c:v>2004.0</c:v>
                </c:pt>
                <c:pt idx="85">
                  <c:v>2004.0</c:v>
                </c:pt>
                <c:pt idx="86">
                  <c:v>2004.0</c:v>
                </c:pt>
                <c:pt idx="87">
                  <c:v>2004.0</c:v>
                </c:pt>
                <c:pt idx="88">
                  <c:v>2004.0</c:v>
                </c:pt>
                <c:pt idx="89">
                  <c:v>2004.0</c:v>
                </c:pt>
                <c:pt idx="90">
                  <c:v>2004.0</c:v>
                </c:pt>
                <c:pt idx="91">
                  <c:v>2004.0</c:v>
                </c:pt>
                <c:pt idx="92">
                  <c:v>2004.0</c:v>
                </c:pt>
                <c:pt idx="93">
                  <c:v>2004.0</c:v>
                </c:pt>
                <c:pt idx="94">
                  <c:v>2004.0</c:v>
                </c:pt>
                <c:pt idx="95">
                  <c:v>2004.0</c:v>
                </c:pt>
                <c:pt idx="96">
                  <c:v>2005.0</c:v>
                </c:pt>
                <c:pt idx="97">
                  <c:v>2005.0</c:v>
                </c:pt>
                <c:pt idx="98">
                  <c:v>2005.0</c:v>
                </c:pt>
                <c:pt idx="99">
                  <c:v>2005.0</c:v>
                </c:pt>
                <c:pt idx="100">
                  <c:v>2005.0</c:v>
                </c:pt>
                <c:pt idx="101">
                  <c:v>2005.0</c:v>
                </c:pt>
                <c:pt idx="102">
                  <c:v>2005.0</c:v>
                </c:pt>
                <c:pt idx="103">
                  <c:v>2005.0</c:v>
                </c:pt>
                <c:pt idx="104">
                  <c:v>2005.0</c:v>
                </c:pt>
                <c:pt idx="105">
                  <c:v>2005.0</c:v>
                </c:pt>
                <c:pt idx="106">
                  <c:v>2005.0</c:v>
                </c:pt>
                <c:pt idx="107">
                  <c:v>2005.0</c:v>
                </c:pt>
                <c:pt idx="108">
                  <c:v>2006.0</c:v>
                </c:pt>
                <c:pt idx="109">
                  <c:v>2006.0</c:v>
                </c:pt>
                <c:pt idx="110">
                  <c:v>2006.0</c:v>
                </c:pt>
                <c:pt idx="111">
                  <c:v>2006.0</c:v>
                </c:pt>
                <c:pt idx="112">
                  <c:v>2006.0</c:v>
                </c:pt>
                <c:pt idx="113">
                  <c:v>2006.0</c:v>
                </c:pt>
                <c:pt idx="114">
                  <c:v>2006.0</c:v>
                </c:pt>
                <c:pt idx="115">
                  <c:v>2006.0</c:v>
                </c:pt>
                <c:pt idx="116">
                  <c:v>2006.0</c:v>
                </c:pt>
                <c:pt idx="117">
                  <c:v>2006.0</c:v>
                </c:pt>
                <c:pt idx="118">
                  <c:v>2006.0</c:v>
                </c:pt>
                <c:pt idx="119">
                  <c:v>2006.0</c:v>
                </c:pt>
                <c:pt idx="120">
                  <c:v>2007.0</c:v>
                </c:pt>
                <c:pt idx="121">
                  <c:v>2007.0</c:v>
                </c:pt>
                <c:pt idx="122">
                  <c:v>2007.0</c:v>
                </c:pt>
                <c:pt idx="123">
                  <c:v>2007.0</c:v>
                </c:pt>
                <c:pt idx="124">
                  <c:v>2007.0</c:v>
                </c:pt>
                <c:pt idx="125">
                  <c:v>2007.0</c:v>
                </c:pt>
                <c:pt idx="126">
                  <c:v>2007.0</c:v>
                </c:pt>
                <c:pt idx="127">
                  <c:v>2007.0</c:v>
                </c:pt>
                <c:pt idx="128">
                  <c:v>2007.0</c:v>
                </c:pt>
                <c:pt idx="129">
                  <c:v>2007.0</c:v>
                </c:pt>
                <c:pt idx="130">
                  <c:v>2007.0</c:v>
                </c:pt>
                <c:pt idx="131">
                  <c:v>2007.0</c:v>
                </c:pt>
                <c:pt idx="132">
                  <c:v>2008.0</c:v>
                </c:pt>
                <c:pt idx="133">
                  <c:v>2008.0</c:v>
                </c:pt>
                <c:pt idx="134">
                  <c:v>2008.0</c:v>
                </c:pt>
                <c:pt idx="135">
                  <c:v>2008.0</c:v>
                </c:pt>
                <c:pt idx="136">
                  <c:v>2008.0</c:v>
                </c:pt>
                <c:pt idx="137">
                  <c:v>2008.0</c:v>
                </c:pt>
                <c:pt idx="138">
                  <c:v>2008.0</c:v>
                </c:pt>
                <c:pt idx="139">
                  <c:v>2008.0</c:v>
                </c:pt>
                <c:pt idx="140">
                  <c:v>2008.0</c:v>
                </c:pt>
                <c:pt idx="141">
                  <c:v>2008.0</c:v>
                </c:pt>
                <c:pt idx="142">
                  <c:v>2008.0</c:v>
                </c:pt>
                <c:pt idx="143">
                  <c:v>2008.0</c:v>
                </c:pt>
                <c:pt idx="144">
                  <c:v>2009.0</c:v>
                </c:pt>
                <c:pt idx="145">
                  <c:v>2009.0</c:v>
                </c:pt>
                <c:pt idx="146">
                  <c:v>2009.0</c:v>
                </c:pt>
                <c:pt idx="147">
                  <c:v>2009.0</c:v>
                </c:pt>
                <c:pt idx="148">
                  <c:v>2009.0</c:v>
                </c:pt>
                <c:pt idx="149">
                  <c:v>2009.0</c:v>
                </c:pt>
                <c:pt idx="150">
                  <c:v>2009.0</c:v>
                </c:pt>
                <c:pt idx="151">
                  <c:v>2009.0</c:v>
                </c:pt>
                <c:pt idx="152">
                  <c:v>2009.0</c:v>
                </c:pt>
                <c:pt idx="153">
                  <c:v>2009.0</c:v>
                </c:pt>
                <c:pt idx="154">
                  <c:v>2009.0</c:v>
                </c:pt>
                <c:pt idx="155">
                  <c:v>2009.0</c:v>
                </c:pt>
                <c:pt idx="156">
                  <c:v>2010.0</c:v>
                </c:pt>
                <c:pt idx="157">
                  <c:v>2010.0</c:v>
                </c:pt>
                <c:pt idx="158">
                  <c:v>2010.0</c:v>
                </c:pt>
                <c:pt idx="159">
                  <c:v>2010.0</c:v>
                </c:pt>
                <c:pt idx="160">
                  <c:v>2010.0</c:v>
                </c:pt>
                <c:pt idx="161">
                  <c:v>2010.0</c:v>
                </c:pt>
                <c:pt idx="162">
                  <c:v>2010.0</c:v>
                </c:pt>
                <c:pt idx="163">
                  <c:v>2010.0</c:v>
                </c:pt>
                <c:pt idx="164">
                  <c:v>2010.0</c:v>
                </c:pt>
                <c:pt idx="165">
                  <c:v>2010.0</c:v>
                </c:pt>
                <c:pt idx="166">
                  <c:v>2010.0</c:v>
                </c:pt>
                <c:pt idx="167">
                  <c:v>2010.0</c:v>
                </c:pt>
                <c:pt idx="168">
                  <c:v>2011.0</c:v>
                </c:pt>
                <c:pt idx="169">
                  <c:v>2011.0</c:v>
                </c:pt>
                <c:pt idx="170">
                  <c:v>2011.0</c:v>
                </c:pt>
                <c:pt idx="171">
                  <c:v>2011.0</c:v>
                </c:pt>
                <c:pt idx="172">
                  <c:v>2011.0</c:v>
                </c:pt>
                <c:pt idx="173">
                  <c:v>2011.0</c:v>
                </c:pt>
                <c:pt idx="174">
                  <c:v>2011.0</c:v>
                </c:pt>
                <c:pt idx="175">
                  <c:v>2011.0</c:v>
                </c:pt>
                <c:pt idx="176">
                  <c:v>2011.0</c:v>
                </c:pt>
                <c:pt idx="177">
                  <c:v>2011.0</c:v>
                </c:pt>
                <c:pt idx="178">
                  <c:v>2011.0</c:v>
                </c:pt>
                <c:pt idx="179">
                  <c:v>2011.0</c:v>
                </c:pt>
                <c:pt idx="180">
                  <c:v>2012.0</c:v>
                </c:pt>
                <c:pt idx="181">
                  <c:v>2012.0</c:v>
                </c:pt>
                <c:pt idx="182">
                  <c:v>2012.0</c:v>
                </c:pt>
                <c:pt idx="183">
                  <c:v>2012.0</c:v>
                </c:pt>
                <c:pt idx="184">
                  <c:v>2012.0</c:v>
                </c:pt>
                <c:pt idx="185">
                  <c:v>2012.0</c:v>
                </c:pt>
                <c:pt idx="186">
                  <c:v>2012.0</c:v>
                </c:pt>
                <c:pt idx="187">
                  <c:v>2012.0</c:v>
                </c:pt>
                <c:pt idx="188">
                  <c:v>2012.0</c:v>
                </c:pt>
                <c:pt idx="189">
                  <c:v>2012.0</c:v>
                </c:pt>
                <c:pt idx="190">
                  <c:v>2012.0</c:v>
                </c:pt>
                <c:pt idx="191">
                  <c:v>2012.0</c:v>
                </c:pt>
                <c:pt idx="192">
                  <c:v>2013.0</c:v>
                </c:pt>
                <c:pt idx="193">
                  <c:v>2013.0</c:v>
                </c:pt>
                <c:pt idx="194">
                  <c:v>2013.0</c:v>
                </c:pt>
                <c:pt idx="195">
                  <c:v>2013.0</c:v>
                </c:pt>
                <c:pt idx="196">
                  <c:v>2013.0</c:v>
                </c:pt>
                <c:pt idx="197">
                  <c:v>2013.0</c:v>
                </c:pt>
                <c:pt idx="198">
                  <c:v>2013.0</c:v>
                </c:pt>
                <c:pt idx="199">
                  <c:v>2013.0</c:v>
                </c:pt>
                <c:pt idx="200">
                  <c:v>2013.0</c:v>
                </c:pt>
                <c:pt idx="201">
                  <c:v>2013.0</c:v>
                </c:pt>
                <c:pt idx="202">
                  <c:v>2013.0</c:v>
                </c:pt>
                <c:pt idx="203">
                  <c:v>2013.0</c:v>
                </c:pt>
                <c:pt idx="204">
                  <c:v>2014.0</c:v>
                </c:pt>
                <c:pt idx="205">
                  <c:v>2014.0</c:v>
                </c:pt>
                <c:pt idx="206">
                  <c:v>2014.0</c:v>
                </c:pt>
                <c:pt idx="207">
                  <c:v>2014.0</c:v>
                </c:pt>
                <c:pt idx="208">
                  <c:v>2014.0</c:v>
                </c:pt>
                <c:pt idx="209">
                  <c:v>2014.0</c:v>
                </c:pt>
              </c:numCache>
            </c:numRef>
          </c:cat>
          <c:val>
            <c:numRef>
              <c:f>Sheet1!$C$2:$C$212</c:f>
              <c:numCache>
                <c:formatCode>General</c:formatCode>
                <c:ptCount val="211"/>
                <c:pt idx="0">
                  <c:v>7.357601</c:v>
                </c:pt>
                <c:pt idx="1">
                  <c:v>7.080193</c:v>
                </c:pt>
                <c:pt idx="2">
                  <c:v>6.9557925</c:v>
                </c:pt>
                <c:pt idx="3">
                  <c:v>6.390070499999997</c:v>
                </c:pt>
                <c:pt idx="4">
                  <c:v>5.845591499999998</c:v>
                </c:pt>
                <c:pt idx="5">
                  <c:v>5.775767</c:v>
                </c:pt>
                <c:pt idx="6">
                  <c:v>6.027110999999985</c:v>
                </c:pt>
                <c:pt idx="7">
                  <c:v>6.570597999999999</c:v>
                </c:pt>
                <c:pt idx="8">
                  <c:v>6.898912499999992</c:v>
                </c:pt>
                <c:pt idx="9">
                  <c:v>8.23768</c:v>
                </c:pt>
                <c:pt idx="10">
                  <c:v>8.738122999999993</c:v>
                </c:pt>
                <c:pt idx="11">
                  <c:v>9.041571999999998</c:v>
                </c:pt>
                <c:pt idx="12">
                  <c:v>9.065358</c:v>
                </c:pt>
                <c:pt idx="13">
                  <c:v>9.3091475</c:v>
                </c:pt>
                <c:pt idx="14">
                  <c:v>9.08659</c:v>
                </c:pt>
                <c:pt idx="15">
                  <c:v>8.7816035</c:v>
                </c:pt>
                <c:pt idx="16">
                  <c:v>8.216027500000001</c:v>
                </c:pt>
                <c:pt idx="17">
                  <c:v>9.213673499999998</c:v>
                </c:pt>
                <c:pt idx="18">
                  <c:v>9.3404405</c:v>
                </c:pt>
                <c:pt idx="19">
                  <c:v>11.1624655</c:v>
                </c:pt>
                <c:pt idx="20">
                  <c:v>12.6344275</c:v>
                </c:pt>
                <c:pt idx="21">
                  <c:v>13.563027</c:v>
                </c:pt>
                <c:pt idx="22">
                  <c:v>13.6115085</c:v>
                </c:pt>
                <c:pt idx="23">
                  <c:v>13.7861025</c:v>
                </c:pt>
                <c:pt idx="24">
                  <c:v>13.054525</c:v>
                </c:pt>
                <c:pt idx="25">
                  <c:v>10.881518</c:v>
                </c:pt>
                <c:pt idx="26">
                  <c:v>10.872642</c:v>
                </c:pt>
                <c:pt idx="27">
                  <c:v>8.239232999999998</c:v>
                </c:pt>
                <c:pt idx="28">
                  <c:v>8.439408</c:v>
                </c:pt>
                <c:pt idx="29">
                  <c:v>8.8300595</c:v>
                </c:pt>
                <c:pt idx="30">
                  <c:v>9.8151825</c:v>
                </c:pt>
                <c:pt idx="31">
                  <c:v>10.9180485</c:v>
                </c:pt>
                <c:pt idx="32">
                  <c:v>11.622136</c:v>
                </c:pt>
                <c:pt idx="33">
                  <c:v>10.8704485</c:v>
                </c:pt>
                <c:pt idx="34">
                  <c:v>10.3842215</c:v>
                </c:pt>
                <c:pt idx="35">
                  <c:v>8.100434</c:v>
                </c:pt>
                <c:pt idx="36">
                  <c:v>7.7086885</c:v>
                </c:pt>
                <c:pt idx="37">
                  <c:v>7.367707499999994</c:v>
                </c:pt>
                <c:pt idx="38">
                  <c:v>7.267800999999991</c:v>
                </c:pt>
                <c:pt idx="39">
                  <c:v>7.2953405</c:v>
                </c:pt>
                <c:pt idx="40">
                  <c:v>7.140512999999991</c:v>
                </c:pt>
                <c:pt idx="41">
                  <c:v>7.7808245</c:v>
                </c:pt>
                <c:pt idx="42">
                  <c:v>8.498555</c:v>
                </c:pt>
                <c:pt idx="43">
                  <c:v>8.551476</c:v>
                </c:pt>
                <c:pt idx="44">
                  <c:v>8.711282000000001</c:v>
                </c:pt>
                <c:pt idx="45">
                  <c:v>8.150616</c:v>
                </c:pt>
                <c:pt idx="46">
                  <c:v>7.9763595</c:v>
                </c:pt>
                <c:pt idx="47">
                  <c:v>8.2196665</c:v>
                </c:pt>
                <c:pt idx="48">
                  <c:v>8.2828565</c:v>
                </c:pt>
                <c:pt idx="49">
                  <c:v>8.503894</c:v>
                </c:pt>
                <c:pt idx="50">
                  <c:v>9.3469335</c:v>
                </c:pt>
                <c:pt idx="51">
                  <c:v>9.96908</c:v>
                </c:pt>
                <c:pt idx="52">
                  <c:v>10.840425</c:v>
                </c:pt>
                <c:pt idx="53">
                  <c:v>11.618462</c:v>
                </c:pt>
                <c:pt idx="54">
                  <c:v>11.4135035</c:v>
                </c:pt>
                <c:pt idx="55">
                  <c:v>11.711499</c:v>
                </c:pt>
                <c:pt idx="56">
                  <c:v>12.307152</c:v>
                </c:pt>
                <c:pt idx="57">
                  <c:v>10.9577905</c:v>
                </c:pt>
                <c:pt idx="58">
                  <c:v>9.769685000000002</c:v>
                </c:pt>
                <c:pt idx="59">
                  <c:v>8.804133</c:v>
                </c:pt>
                <c:pt idx="60">
                  <c:v>8.9415105</c:v>
                </c:pt>
                <c:pt idx="61">
                  <c:v>8.5341375</c:v>
                </c:pt>
                <c:pt idx="62">
                  <c:v>7.9746465</c:v>
                </c:pt>
                <c:pt idx="63">
                  <c:v>7.852312499999996</c:v>
                </c:pt>
                <c:pt idx="64">
                  <c:v>7.342438</c:v>
                </c:pt>
                <c:pt idx="65">
                  <c:v>6.750958499999998</c:v>
                </c:pt>
                <c:pt idx="66">
                  <c:v>6.108706</c:v>
                </c:pt>
                <c:pt idx="67">
                  <c:v>5.994098500000001</c:v>
                </c:pt>
                <c:pt idx="68">
                  <c:v>6.2034265</c:v>
                </c:pt>
                <c:pt idx="69">
                  <c:v>6.956419</c:v>
                </c:pt>
                <c:pt idx="70">
                  <c:v>6.870502000000001</c:v>
                </c:pt>
                <c:pt idx="71">
                  <c:v>6.866117499999992</c:v>
                </c:pt>
                <c:pt idx="72">
                  <c:v>6.720535999999991</c:v>
                </c:pt>
                <c:pt idx="73">
                  <c:v>6.172522000000001</c:v>
                </c:pt>
                <c:pt idx="74">
                  <c:v>5.886395999999999</c:v>
                </c:pt>
                <c:pt idx="75">
                  <c:v>5.833273</c:v>
                </c:pt>
                <c:pt idx="76">
                  <c:v>5.626551999999989</c:v>
                </c:pt>
                <c:pt idx="77">
                  <c:v>5.695777</c:v>
                </c:pt>
                <c:pt idx="78">
                  <c:v>7.110308999999996</c:v>
                </c:pt>
                <c:pt idx="79">
                  <c:v>8.340302000000001</c:v>
                </c:pt>
                <c:pt idx="80">
                  <c:v>9.3035375</c:v>
                </c:pt>
                <c:pt idx="81">
                  <c:v>9.849186</c:v>
                </c:pt>
                <c:pt idx="82">
                  <c:v>9.07198</c:v>
                </c:pt>
                <c:pt idx="83">
                  <c:v>8.431273499999998</c:v>
                </c:pt>
                <c:pt idx="84">
                  <c:v>7.62094549999999</c:v>
                </c:pt>
                <c:pt idx="85">
                  <c:v>7.7423055</c:v>
                </c:pt>
                <c:pt idx="86">
                  <c:v>9.155481</c:v>
                </c:pt>
                <c:pt idx="87">
                  <c:v>11.4376675</c:v>
                </c:pt>
                <c:pt idx="88">
                  <c:v>12.5313925</c:v>
                </c:pt>
                <c:pt idx="89">
                  <c:v>11.7087845</c:v>
                </c:pt>
                <c:pt idx="90">
                  <c:v>9.9673145</c:v>
                </c:pt>
                <c:pt idx="91">
                  <c:v>9.519989</c:v>
                </c:pt>
                <c:pt idx="92">
                  <c:v>10.5140915</c:v>
                </c:pt>
                <c:pt idx="93">
                  <c:v>10.7922385</c:v>
                </c:pt>
                <c:pt idx="94">
                  <c:v>11.565355</c:v>
                </c:pt>
                <c:pt idx="95">
                  <c:v>11.763428</c:v>
                </c:pt>
                <c:pt idx="96">
                  <c:v>11.301065</c:v>
                </c:pt>
                <c:pt idx="97">
                  <c:v>10.7858075</c:v>
                </c:pt>
                <c:pt idx="98">
                  <c:v>10.600618</c:v>
                </c:pt>
                <c:pt idx="99">
                  <c:v>10.1959535</c:v>
                </c:pt>
                <c:pt idx="100">
                  <c:v>9.553758000000001</c:v>
                </c:pt>
                <c:pt idx="101">
                  <c:v>9.158308</c:v>
                </c:pt>
                <c:pt idx="102">
                  <c:v>9.5121295</c:v>
                </c:pt>
                <c:pt idx="103">
                  <c:v>9.769979500000001</c:v>
                </c:pt>
                <c:pt idx="104">
                  <c:v>10.52029</c:v>
                </c:pt>
                <c:pt idx="105">
                  <c:v>10.887287</c:v>
                </c:pt>
                <c:pt idx="106">
                  <c:v>10.612172</c:v>
                </c:pt>
                <c:pt idx="107">
                  <c:v>9.9970045</c:v>
                </c:pt>
                <c:pt idx="108">
                  <c:v>9.601776000000001</c:v>
                </c:pt>
                <c:pt idx="109">
                  <c:v>8.6858985</c:v>
                </c:pt>
                <c:pt idx="110">
                  <c:v>7.7332675</c:v>
                </c:pt>
                <c:pt idx="111">
                  <c:v>6.973188</c:v>
                </c:pt>
                <c:pt idx="112">
                  <c:v>6.718314499999995</c:v>
                </c:pt>
                <c:pt idx="113">
                  <c:v>6.7701075</c:v>
                </c:pt>
                <c:pt idx="114">
                  <c:v>6.6415785</c:v>
                </c:pt>
                <c:pt idx="115">
                  <c:v>7.090312000000001</c:v>
                </c:pt>
                <c:pt idx="116">
                  <c:v>7.877945499999996</c:v>
                </c:pt>
                <c:pt idx="117">
                  <c:v>7.9100915</c:v>
                </c:pt>
                <c:pt idx="118">
                  <c:v>7.901911500000001</c:v>
                </c:pt>
                <c:pt idx="119">
                  <c:v>8.1225415</c:v>
                </c:pt>
                <c:pt idx="120">
                  <c:v>8.294414</c:v>
                </c:pt>
                <c:pt idx="121">
                  <c:v>8.099314500000001</c:v>
                </c:pt>
                <c:pt idx="122">
                  <c:v>8.753935</c:v>
                </c:pt>
                <c:pt idx="123">
                  <c:v>9.7314385</c:v>
                </c:pt>
                <c:pt idx="124">
                  <c:v>10.850377</c:v>
                </c:pt>
                <c:pt idx="125">
                  <c:v>12.847821</c:v>
                </c:pt>
                <c:pt idx="126">
                  <c:v>14.5430365</c:v>
                </c:pt>
                <c:pt idx="127">
                  <c:v>14.6535915</c:v>
                </c:pt>
                <c:pt idx="128">
                  <c:v>14.5618025</c:v>
                </c:pt>
                <c:pt idx="129">
                  <c:v>14.0922455</c:v>
                </c:pt>
                <c:pt idx="130">
                  <c:v>14.282782</c:v>
                </c:pt>
                <c:pt idx="131">
                  <c:v>13.292411</c:v>
                </c:pt>
                <c:pt idx="132">
                  <c:v>11.932148</c:v>
                </c:pt>
                <c:pt idx="133">
                  <c:v>9.796743500000001</c:v>
                </c:pt>
                <c:pt idx="134">
                  <c:v>8.648000499999998</c:v>
                </c:pt>
                <c:pt idx="135">
                  <c:v>8.160549000000004</c:v>
                </c:pt>
                <c:pt idx="136">
                  <c:v>7.929165999999999</c:v>
                </c:pt>
                <c:pt idx="137">
                  <c:v>8.176192</c:v>
                </c:pt>
                <c:pt idx="138">
                  <c:v>8.2854625</c:v>
                </c:pt>
                <c:pt idx="139">
                  <c:v>7.692949499999996</c:v>
                </c:pt>
                <c:pt idx="140">
                  <c:v>7.835427000000001</c:v>
                </c:pt>
                <c:pt idx="141">
                  <c:v>8.853313</c:v>
                </c:pt>
                <c:pt idx="142">
                  <c:v>8.3042025</c:v>
                </c:pt>
                <c:pt idx="143">
                  <c:v>7.036828</c:v>
                </c:pt>
                <c:pt idx="144">
                  <c:v>4.339644500000001</c:v>
                </c:pt>
                <c:pt idx="145">
                  <c:v>3.330527</c:v>
                </c:pt>
                <c:pt idx="146">
                  <c:v>3.531302999999999</c:v>
                </c:pt>
                <c:pt idx="147">
                  <c:v>3.577935500000001</c:v>
                </c:pt>
                <c:pt idx="148">
                  <c:v>2.7338925</c:v>
                </c:pt>
                <c:pt idx="149">
                  <c:v>2.250917500000001</c:v>
                </c:pt>
                <c:pt idx="150">
                  <c:v>3.105847</c:v>
                </c:pt>
                <c:pt idx="151">
                  <c:v>4.055541499999999</c:v>
                </c:pt>
                <c:pt idx="152">
                  <c:v>5.229452000000001</c:v>
                </c:pt>
                <c:pt idx="153">
                  <c:v>6.540070500000001</c:v>
                </c:pt>
                <c:pt idx="154">
                  <c:v>7.578857000000001</c:v>
                </c:pt>
                <c:pt idx="155">
                  <c:v>8.6902345</c:v>
                </c:pt>
                <c:pt idx="156">
                  <c:v>8.343261499999998</c:v>
                </c:pt>
                <c:pt idx="157">
                  <c:v>8.3105035</c:v>
                </c:pt>
                <c:pt idx="158">
                  <c:v>7.403026500000001</c:v>
                </c:pt>
                <c:pt idx="159">
                  <c:v>7.266958499999999</c:v>
                </c:pt>
                <c:pt idx="160">
                  <c:v>7.506958500000001</c:v>
                </c:pt>
                <c:pt idx="161">
                  <c:v>7.850269</c:v>
                </c:pt>
                <c:pt idx="162">
                  <c:v>8.146462</c:v>
                </c:pt>
                <c:pt idx="163">
                  <c:v>8.729244</c:v>
                </c:pt>
                <c:pt idx="164">
                  <c:v>9.3579485</c:v>
                </c:pt>
                <c:pt idx="165">
                  <c:v>9.882792</c:v>
                </c:pt>
                <c:pt idx="166">
                  <c:v>8.903777000000001</c:v>
                </c:pt>
                <c:pt idx="167">
                  <c:v>7.284718499999999</c:v>
                </c:pt>
                <c:pt idx="168">
                  <c:v>7.033899</c:v>
                </c:pt>
                <c:pt idx="169">
                  <c:v>8.6357435</c:v>
                </c:pt>
                <c:pt idx="170">
                  <c:v>9.9831055</c:v>
                </c:pt>
                <c:pt idx="171">
                  <c:v>8.1026475</c:v>
                </c:pt>
                <c:pt idx="172">
                  <c:v>7.687299000000001</c:v>
                </c:pt>
                <c:pt idx="173">
                  <c:v>9.167278499999998</c:v>
                </c:pt>
                <c:pt idx="174">
                  <c:v>9.749654</c:v>
                </c:pt>
                <c:pt idx="175">
                  <c:v>9.464376000000001</c:v>
                </c:pt>
                <c:pt idx="176">
                  <c:v>9.070984000000002</c:v>
                </c:pt>
                <c:pt idx="177">
                  <c:v>8.842398499999997</c:v>
                </c:pt>
                <c:pt idx="178">
                  <c:v>9.4672565</c:v>
                </c:pt>
                <c:pt idx="179">
                  <c:v>8.6717645</c:v>
                </c:pt>
                <c:pt idx="180">
                  <c:v>7.460726499999999</c:v>
                </c:pt>
                <c:pt idx="181">
                  <c:v>5.776796500000002</c:v>
                </c:pt>
                <c:pt idx="182">
                  <c:v>4.957987499999994</c:v>
                </c:pt>
                <c:pt idx="183">
                  <c:v>4.223416499999995</c:v>
                </c:pt>
                <c:pt idx="184">
                  <c:v>3.401448499999991</c:v>
                </c:pt>
                <c:pt idx="185">
                  <c:v>3.551727500000001</c:v>
                </c:pt>
                <c:pt idx="186">
                  <c:v>2.667830999999998</c:v>
                </c:pt>
                <c:pt idx="187">
                  <c:v>3.082964499999999</c:v>
                </c:pt>
                <c:pt idx="188">
                  <c:v>5.5953385</c:v>
                </c:pt>
                <c:pt idx="189">
                  <c:v>7.842563000000004</c:v>
                </c:pt>
                <c:pt idx="190">
                  <c:v>8.200990000000003</c:v>
                </c:pt>
                <c:pt idx="191">
                  <c:v>7.080374000000003</c:v>
                </c:pt>
                <c:pt idx="192">
                  <c:v>6.282345499999998</c:v>
                </c:pt>
                <c:pt idx="193">
                  <c:v>5.73806</c:v>
                </c:pt>
                <c:pt idx="194">
                  <c:v>5.1818705</c:v>
                </c:pt>
                <c:pt idx="195">
                  <c:v>6.085103999999998</c:v>
                </c:pt>
                <c:pt idx="196">
                  <c:v>5.962133499999997</c:v>
                </c:pt>
                <c:pt idx="197">
                  <c:v>5.405761000000001</c:v>
                </c:pt>
                <c:pt idx="198">
                  <c:v>4.953801</c:v>
                </c:pt>
                <c:pt idx="199">
                  <c:v>6.761967499999999</c:v>
                </c:pt>
                <c:pt idx="200">
                  <c:v>7.712934499999991</c:v>
                </c:pt>
                <c:pt idx="201">
                  <c:v>9.8643115</c:v>
                </c:pt>
                <c:pt idx="202">
                  <c:v>11.06345</c:v>
                </c:pt>
                <c:pt idx="203">
                  <c:v>11.168027</c:v>
                </c:pt>
                <c:pt idx="204">
                  <c:v>12.789069</c:v>
                </c:pt>
                <c:pt idx="205">
                  <c:v>14.17382</c:v>
                </c:pt>
                <c:pt idx="206">
                  <c:v>14.100842</c:v>
                </c:pt>
                <c:pt idx="207">
                  <c:v>13.668768</c:v>
                </c:pt>
                <c:pt idx="208">
                  <c:v>12.266602</c:v>
                </c:pt>
                <c:pt idx="209">
                  <c:v>11.380078</c:v>
                </c:pt>
              </c:numCache>
            </c:numRef>
          </c:val>
        </c:ser>
        <c:marker val="1"/>
        <c:axId val="451802168"/>
        <c:axId val="451806888"/>
      </c:lineChart>
      <c:catAx>
        <c:axId val="451802168"/>
        <c:scaling>
          <c:orientation val="minMax"/>
        </c:scaling>
        <c:axPos val="b"/>
        <c:majorGridlines/>
        <c:numFmt formatCode="General" sourceLinked="1"/>
        <c:tickLblPos val="nextTo"/>
        <c:crossAx val="451806888"/>
        <c:crosses val="autoZero"/>
        <c:auto val="1"/>
        <c:lblAlgn val="ctr"/>
        <c:lblOffset val="100"/>
        <c:tickLblSkip val="24"/>
        <c:tickMarkSkip val="24"/>
      </c:catAx>
      <c:valAx>
        <c:axId val="451806888"/>
        <c:scaling>
          <c:orientation val="minMax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$ per </a:t>
                </a:r>
                <a:r>
                  <a:rPr lang="en-US" b="0" dirty="0" err="1" smtClean="0"/>
                  <a:t>cwt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45180216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MPP-Dairy Margin</a:t>
            </a:r>
            <a:r>
              <a:rPr lang="en-US" baseline="0"/>
              <a:t> and Wisconsin Equivalent*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0743948673082531"/>
          <c:y val="0.0978248302261893"/>
          <c:w val="0.892726086225096"/>
          <c:h val="0.812646579881031"/>
        </c:manualLayout>
      </c:layout>
      <c:lineChart>
        <c:grouping val="standard"/>
        <c:ser>
          <c:idx val="0"/>
          <c:order val="0"/>
          <c:tx>
            <c:v>Wisconsin</c:v>
          </c:tx>
          <c:marker>
            <c:symbol val="none"/>
          </c:marker>
          <c:cat>
            <c:numRef>
              <c:f>Data!$A$100:$A$267</c:f>
              <c:numCache>
                <c:formatCode>General</c:formatCode>
                <c:ptCount val="168"/>
                <c:pt idx="0">
                  <c:v>2000.0</c:v>
                </c:pt>
                <c:pt idx="1">
                  <c:v>2000.0</c:v>
                </c:pt>
                <c:pt idx="2">
                  <c:v>2000.0</c:v>
                </c:pt>
                <c:pt idx="3">
                  <c:v>2000.0</c:v>
                </c:pt>
                <c:pt idx="4">
                  <c:v>2000.0</c:v>
                </c:pt>
                <c:pt idx="5">
                  <c:v>2000.0</c:v>
                </c:pt>
                <c:pt idx="6">
                  <c:v>2000.0</c:v>
                </c:pt>
                <c:pt idx="7">
                  <c:v>2000.0</c:v>
                </c:pt>
                <c:pt idx="8">
                  <c:v>2000.0</c:v>
                </c:pt>
                <c:pt idx="9">
                  <c:v>2000.0</c:v>
                </c:pt>
                <c:pt idx="10">
                  <c:v>2000.0</c:v>
                </c:pt>
                <c:pt idx="11">
                  <c:v>2000.0</c:v>
                </c:pt>
                <c:pt idx="12">
                  <c:v>2001.0</c:v>
                </c:pt>
                <c:pt idx="13">
                  <c:v>2001.0</c:v>
                </c:pt>
                <c:pt idx="14">
                  <c:v>2001.0</c:v>
                </c:pt>
                <c:pt idx="15">
                  <c:v>2001.0</c:v>
                </c:pt>
                <c:pt idx="16">
                  <c:v>2001.0</c:v>
                </c:pt>
                <c:pt idx="17">
                  <c:v>2001.0</c:v>
                </c:pt>
                <c:pt idx="18">
                  <c:v>2001.0</c:v>
                </c:pt>
                <c:pt idx="19">
                  <c:v>2001.0</c:v>
                </c:pt>
                <c:pt idx="20">
                  <c:v>2001.0</c:v>
                </c:pt>
                <c:pt idx="21">
                  <c:v>2001.0</c:v>
                </c:pt>
                <c:pt idx="22">
                  <c:v>2001.0</c:v>
                </c:pt>
                <c:pt idx="23">
                  <c:v>2001.0</c:v>
                </c:pt>
                <c:pt idx="24">
                  <c:v>2002.0</c:v>
                </c:pt>
                <c:pt idx="25">
                  <c:v>2002.0</c:v>
                </c:pt>
                <c:pt idx="26">
                  <c:v>2002.0</c:v>
                </c:pt>
                <c:pt idx="27">
                  <c:v>2002.0</c:v>
                </c:pt>
                <c:pt idx="28">
                  <c:v>2002.0</c:v>
                </c:pt>
                <c:pt idx="29">
                  <c:v>2002.0</c:v>
                </c:pt>
                <c:pt idx="30">
                  <c:v>2002.0</c:v>
                </c:pt>
                <c:pt idx="31">
                  <c:v>2002.0</c:v>
                </c:pt>
                <c:pt idx="32">
                  <c:v>2002.0</c:v>
                </c:pt>
                <c:pt idx="33">
                  <c:v>2002.0</c:v>
                </c:pt>
                <c:pt idx="34">
                  <c:v>2002.0</c:v>
                </c:pt>
                <c:pt idx="35">
                  <c:v>2002.0</c:v>
                </c:pt>
                <c:pt idx="36">
                  <c:v>2003.0</c:v>
                </c:pt>
                <c:pt idx="37">
                  <c:v>2003.0</c:v>
                </c:pt>
                <c:pt idx="38">
                  <c:v>2003.0</c:v>
                </c:pt>
                <c:pt idx="39">
                  <c:v>2003.0</c:v>
                </c:pt>
                <c:pt idx="40">
                  <c:v>2003.0</c:v>
                </c:pt>
                <c:pt idx="41">
                  <c:v>2003.0</c:v>
                </c:pt>
                <c:pt idx="42">
                  <c:v>2003.0</c:v>
                </c:pt>
                <c:pt idx="43">
                  <c:v>2003.0</c:v>
                </c:pt>
                <c:pt idx="44">
                  <c:v>2003.0</c:v>
                </c:pt>
                <c:pt idx="45">
                  <c:v>2003.0</c:v>
                </c:pt>
                <c:pt idx="46">
                  <c:v>2003.0</c:v>
                </c:pt>
                <c:pt idx="47">
                  <c:v>2003.0</c:v>
                </c:pt>
                <c:pt idx="48">
                  <c:v>2004.0</c:v>
                </c:pt>
                <c:pt idx="49">
                  <c:v>2004.0</c:v>
                </c:pt>
                <c:pt idx="50">
                  <c:v>2004.0</c:v>
                </c:pt>
                <c:pt idx="51">
                  <c:v>2004.0</c:v>
                </c:pt>
                <c:pt idx="52">
                  <c:v>2004.0</c:v>
                </c:pt>
                <c:pt idx="53">
                  <c:v>2004.0</c:v>
                </c:pt>
                <c:pt idx="54">
                  <c:v>2004.0</c:v>
                </c:pt>
                <c:pt idx="55">
                  <c:v>2004.0</c:v>
                </c:pt>
                <c:pt idx="56">
                  <c:v>2004.0</c:v>
                </c:pt>
                <c:pt idx="57">
                  <c:v>2004.0</c:v>
                </c:pt>
                <c:pt idx="58">
                  <c:v>2004.0</c:v>
                </c:pt>
                <c:pt idx="59">
                  <c:v>2004.0</c:v>
                </c:pt>
                <c:pt idx="60">
                  <c:v>2005.0</c:v>
                </c:pt>
                <c:pt idx="61">
                  <c:v>2005.0</c:v>
                </c:pt>
                <c:pt idx="62">
                  <c:v>2005.0</c:v>
                </c:pt>
                <c:pt idx="63">
                  <c:v>2005.0</c:v>
                </c:pt>
                <c:pt idx="64">
                  <c:v>2005.0</c:v>
                </c:pt>
                <c:pt idx="65">
                  <c:v>2005.0</c:v>
                </c:pt>
                <c:pt idx="66">
                  <c:v>2005.0</c:v>
                </c:pt>
                <c:pt idx="67">
                  <c:v>2005.0</c:v>
                </c:pt>
                <c:pt idx="68">
                  <c:v>2005.0</c:v>
                </c:pt>
                <c:pt idx="69">
                  <c:v>2005.0</c:v>
                </c:pt>
                <c:pt idx="70">
                  <c:v>2005.0</c:v>
                </c:pt>
                <c:pt idx="71">
                  <c:v>2005.0</c:v>
                </c:pt>
                <c:pt idx="72">
                  <c:v>2006.0</c:v>
                </c:pt>
                <c:pt idx="73">
                  <c:v>2006.0</c:v>
                </c:pt>
                <c:pt idx="74">
                  <c:v>2006.0</c:v>
                </c:pt>
                <c:pt idx="75">
                  <c:v>2006.0</c:v>
                </c:pt>
                <c:pt idx="76">
                  <c:v>2006.0</c:v>
                </c:pt>
                <c:pt idx="77">
                  <c:v>2006.0</c:v>
                </c:pt>
                <c:pt idx="78">
                  <c:v>2006.0</c:v>
                </c:pt>
                <c:pt idx="79">
                  <c:v>2006.0</c:v>
                </c:pt>
                <c:pt idx="80">
                  <c:v>2006.0</c:v>
                </c:pt>
                <c:pt idx="81">
                  <c:v>2006.0</c:v>
                </c:pt>
                <c:pt idx="82">
                  <c:v>2006.0</c:v>
                </c:pt>
                <c:pt idx="83">
                  <c:v>2006.0</c:v>
                </c:pt>
                <c:pt idx="84">
                  <c:v>2007.0</c:v>
                </c:pt>
                <c:pt idx="85">
                  <c:v>2007.0</c:v>
                </c:pt>
                <c:pt idx="86">
                  <c:v>2007.0</c:v>
                </c:pt>
                <c:pt idx="87">
                  <c:v>2007.0</c:v>
                </c:pt>
                <c:pt idx="88">
                  <c:v>2007.0</c:v>
                </c:pt>
                <c:pt idx="89">
                  <c:v>2007.0</c:v>
                </c:pt>
                <c:pt idx="90">
                  <c:v>2007.0</c:v>
                </c:pt>
                <c:pt idx="91">
                  <c:v>2007.0</c:v>
                </c:pt>
                <c:pt idx="92">
                  <c:v>2007.0</c:v>
                </c:pt>
                <c:pt idx="93">
                  <c:v>2007.0</c:v>
                </c:pt>
                <c:pt idx="94">
                  <c:v>2007.0</c:v>
                </c:pt>
                <c:pt idx="95">
                  <c:v>2007.0</c:v>
                </c:pt>
                <c:pt idx="96">
                  <c:v>2008.0</c:v>
                </c:pt>
                <c:pt idx="97">
                  <c:v>2008.0</c:v>
                </c:pt>
                <c:pt idx="98">
                  <c:v>2008.0</c:v>
                </c:pt>
                <c:pt idx="99">
                  <c:v>2008.0</c:v>
                </c:pt>
                <c:pt idx="100">
                  <c:v>2008.0</c:v>
                </c:pt>
                <c:pt idx="101">
                  <c:v>2008.0</c:v>
                </c:pt>
                <c:pt idx="102">
                  <c:v>2008.0</c:v>
                </c:pt>
                <c:pt idx="103">
                  <c:v>2008.0</c:v>
                </c:pt>
                <c:pt idx="104">
                  <c:v>2008.0</c:v>
                </c:pt>
                <c:pt idx="105">
                  <c:v>2008.0</c:v>
                </c:pt>
                <c:pt idx="106">
                  <c:v>2008.0</c:v>
                </c:pt>
                <c:pt idx="107">
                  <c:v>2008.0</c:v>
                </c:pt>
                <c:pt idx="108">
                  <c:v>2009.0</c:v>
                </c:pt>
                <c:pt idx="109">
                  <c:v>2009.0</c:v>
                </c:pt>
                <c:pt idx="110">
                  <c:v>2009.0</c:v>
                </c:pt>
                <c:pt idx="111">
                  <c:v>2009.0</c:v>
                </c:pt>
                <c:pt idx="112">
                  <c:v>2009.0</c:v>
                </c:pt>
                <c:pt idx="113">
                  <c:v>2009.0</c:v>
                </c:pt>
                <c:pt idx="114">
                  <c:v>2009.0</c:v>
                </c:pt>
                <c:pt idx="115">
                  <c:v>2009.0</c:v>
                </c:pt>
                <c:pt idx="116">
                  <c:v>2009.0</c:v>
                </c:pt>
                <c:pt idx="117">
                  <c:v>2009.0</c:v>
                </c:pt>
                <c:pt idx="118">
                  <c:v>2009.0</c:v>
                </c:pt>
                <c:pt idx="119">
                  <c:v>2009.0</c:v>
                </c:pt>
                <c:pt idx="120">
                  <c:v>2010.0</c:v>
                </c:pt>
                <c:pt idx="121">
                  <c:v>2010.0</c:v>
                </c:pt>
                <c:pt idx="122">
                  <c:v>2010.0</c:v>
                </c:pt>
                <c:pt idx="123">
                  <c:v>2010.0</c:v>
                </c:pt>
                <c:pt idx="124">
                  <c:v>2010.0</c:v>
                </c:pt>
                <c:pt idx="125">
                  <c:v>2010.0</c:v>
                </c:pt>
                <c:pt idx="126">
                  <c:v>2010.0</c:v>
                </c:pt>
                <c:pt idx="127">
                  <c:v>2010.0</c:v>
                </c:pt>
                <c:pt idx="128">
                  <c:v>2010.0</c:v>
                </c:pt>
                <c:pt idx="129">
                  <c:v>2010.0</c:v>
                </c:pt>
                <c:pt idx="130">
                  <c:v>2010.0</c:v>
                </c:pt>
                <c:pt idx="131">
                  <c:v>2010.0</c:v>
                </c:pt>
                <c:pt idx="132">
                  <c:v>2011.0</c:v>
                </c:pt>
                <c:pt idx="133">
                  <c:v>2011.0</c:v>
                </c:pt>
                <c:pt idx="134">
                  <c:v>2011.0</c:v>
                </c:pt>
                <c:pt idx="135">
                  <c:v>2011.0</c:v>
                </c:pt>
                <c:pt idx="136">
                  <c:v>2011.0</c:v>
                </c:pt>
                <c:pt idx="137">
                  <c:v>2011.0</c:v>
                </c:pt>
                <c:pt idx="138">
                  <c:v>2011.0</c:v>
                </c:pt>
                <c:pt idx="139">
                  <c:v>2011.0</c:v>
                </c:pt>
                <c:pt idx="140">
                  <c:v>2011.0</c:v>
                </c:pt>
                <c:pt idx="141">
                  <c:v>2011.0</c:v>
                </c:pt>
                <c:pt idx="142">
                  <c:v>2011.0</c:v>
                </c:pt>
                <c:pt idx="143">
                  <c:v>2011.0</c:v>
                </c:pt>
                <c:pt idx="144">
                  <c:v>2012.0</c:v>
                </c:pt>
                <c:pt idx="145">
                  <c:v>2012.0</c:v>
                </c:pt>
                <c:pt idx="146">
                  <c:v>2012.0</c:v>
                </c:pt>
                <c:pt idx="147">
                  <c:v>2012.0</c:v>
                </c:pt>
                <c:pt idx="148">
                  <c:v>2012.0</c:v>
                </c:pt>
                <c:pt idx="149">
                  <c:v>2012.0</c:v>
                </c:pt>
                <c:pt idx="150">
                  <c:v>2012.0</c:v>
                </c:pt>
                <c:pt idx="151">
                  <c:v>2012.0</c:v>
                </c:pt>
                <c:pt idx="152">
                  <c:v>2012.0</c:v>
                </c:pt>
                <c:pt idx="153">
                  <c:v>2012.0</c:v>
                </c:pt>
                <c:pt idx="154">
                  <c:v>2012.0</c:v>
                </c:pt>
                <c:pt idx="155">
                  <c:v>2012.0</c:v>
                </c:pt>
                <c:pt idx="156">
                  <c:v>2013.0</c:v>
                </c:pt>
                <c:pt idx="157">
                  <c:v>2013.0</c:v>
                </c:pt>
                <c:pt idx="158">
                  <c:v>2013.0</c:v>
                </c:pt>
                <c:pt idx="159">
                  <c:v>2013.0</c:v>
                </c:pt>
                <c:pt idx="160">
                  <c:v>2013.0</c:v>
                </c:pt>
                <c:pt idx="161">
                  <c:v>2013.0</c:v>
                </c:pt>
                <c:pt idx="162">
                  <c:v>2013.0</c:v>
                </c:pt>
                <c:pt idx="163">
                  <c:v>2013.0</c:v>
                </c:pt>
                <c:pt idx="164">
                  <c:v>2013.0</c:v>
                </c:pt>
                <c:pt idx="165">
                  <c:v>2013.0</c:v>
                </c:pt>
                <c:pt idx="166">
                  <c:v>2013.0</c:v>
                </c:pt>
                <c:pt idx="167">
                  <c:v>2013.0</c:v>
                </c:pt>
              </c:numCache>
            </c:numRef>
          </c:cat>
          <c:val>
            <c:numRef>
              <c:f>Data!$O$100:$O$267</c:f>
              <c:numCache>
                <c:formatCode>0.00</c:formatCode>
                <c:ptCount val="168"/>
                <c:pt idx="0">
                  <c:v>7.703624749999999</c:v>
                </c:pt>
                <c:pt idx="1">
                  <c:v>7.384255499999998</c:v>
                </c:pt>
                <c:pt idx="2">
                  <c:v>7.120091749999996</c:v>
                </c:pt>
                <c:pt idx="3">
                  <c:v>7.122609499999998</c:v>
                </c:pt>
                <c:pt idx="4">
                  <c:v>7.073759999999998</c:v>
                </c:pt>
                <c:pt idx="5">
                  <c:v>7.395903</c:v>
                </c:pt>
                <c:pt idx="6">
                  <c:v>8.32582875</c:v>
                </c:pt>
                <c:pt idx="7">
                  <c:v>8.448971749999995</c:v>
                </c:pt>
                <c:pt idx="8">
                  <c:v>8.9678945</c:v>
                </c:pt>
                <c:pt idx="9">
                  <c:v>8.398667</c:v>
                </c:pt>
                <c:pt idx="10">
                  <c:v>7.77208325</c:v>
                </c:pt>
                <c:pt idx="11">
                  <c:v>8.232372999999997</c:v>
                </c:pt>
                <c:pt idx="12">
                  <c:v>8.3755295</c:v>
                </c:pt>
                <c:pt idx="13">
                  <c:v>8.851373749999997</c:v>
                </c:pt>
                <c:pt idx="14">
                  <c:v>9.892485000000005</c:v>
                </c:pt>
                <c:pt idx="15">
                  <c:v>10.445175</c:v>
                </c:pt>
                <c:pt idx="16">
                  <c:v>11.691585</c:v>
                </c:pt>
                <c:pt idx="17">
                  <c:v>12.155352</c:v>
                </c:pt>
                <c:pt idx="18">
                  <c:v>12.03126</c:v>
                </c:pt>
                <c:pt idx="19">
                  <c:v>12.12406875</c:v>
                </c:pt>
                <c:pt idx="20">
                  <c:v>12.94429125</c:v>
                </c:pt>
                <c:pt idx="21">
                  <c:v>11.815676</c:v>
                </c:pt>
                <c:pt idx="22">
                  <c:v>9.863628000000002</c:v>
                </c:pt>
                <c:pt idx="23">
                  <c:v>9.58568325</c:v>
                </c:pt>
                <c:pt idx="24">
                  <c:v>9.822587</c:v>
                </c:pt>
                <c:pt idx="25">
                  <c:v>9.2052855</c:v>
                </c:pt>
                <c:pt idx="26">
                  <c:v>8.70864675</c:v>
                </c:pt>
                <c:pt idx="27">
                  <c:v>8.466193</c:v>
                </c:pt>
                <c:pt idx="28">
                  <c:v>8.19083425</c:v>
                </c:pt>
                <c:pt idx="29">
                  <c:v>7.225316749999999</c:v>
                </c:pt>
                <c:pt idx="30">
                  <c:v>6.311747</c:v>
                </c:pt>
                <c:pt idx="31">
                  <c:v>6.36972925</c:v>
                </c:pt>
                <c:pt idx="32">
                  <c:v>6.840771999999998</c:v>
                </c:pt>
                <c:pt idx="33">
                  <c:v>8.011428</c:v>
                </c:pt>
                <c:pt idx="34">
                  <c:v>7.4480925</c:v>
                </c:pt>
                <c:pt idx="35">
                  <c:v>7.421805</c:v>
                </c:pt>
                <c:pt idx="36">
                  <c:v>7.146333750000001</c:v>
                </c:pt>
                <c:pt idx="37">
                  <c:v>6.711028249999997</c:v>
                </c:pt>
                <c:pt idx="38">
                  <c:v>6.252051249999996</c:v>
                </c:pt>
                <c:pt idx="39">
                  <c:v>6.145155999999996</c:v>
                </c:pt>
                <c:pt idx="40">
                  <c:v>6.221484249999997</c:v>
                </c:pt>
                <c:pt idx="41">
                  <c:v>6.581090499999998</c:v>
                </c:pt>
                <c:pt idx="42">
                  <c:v>7.952019999999997</c:v>
                </c:pt>
                <c:pt idx="43">
                  <c:v>9.541971249999998</c:v>
                </c:pt>
                <c:pt idx="44">
                  <c:v>10.38414</c:v>
                </c:pt>
                <c:pt idx="45">
                  <c:v>10.90372175</c:v>
                </c:pt>
                <c:pt idx="46">
                  <c:v>9.7865925</c:v>
                </c:pt>
                <c:pt idx="47">
                  <c:v>8.55506675</c:v>
                </c:pt>
                <c:pt idx="48">
                  <c:v>8.058678749999998</c:v>
                </c:pt>
                <c:pt idx="49">
                  <c:v>8.0386145</c:v>
                </c:pt>
                <c:pt idx="50">
                  <c:v>10.02922</c:v>
                </c:pt>
                <c:pt idx="51">
                  <c:v>14.05396</c:v>
                </c:pt>
                <c:pt idx="52">
                  <c:v>14.04507825</c:v>
                </c:pt>
                <c:pt idx="53">
                  <c:v>12.0691645</c:v>
                </c:pt>
                <c:pt idx="54">
                  <c:v>10.59000325</c:v>
                </c:pt>
                <c:pt idx="55">
                  <c:v>10.483587</c:v>
                </c:pt>
                <c:pt idx="56">
                  <c:v>11.280982</c:v>
                </c:pt>
                <c:pt idx="57">
                  <c:v>11.72377125</c:v>
                </c:pt>
                <c:pt idx="58">
                  <c:v>12.159307</c:v>
                </c:pt>
                <c:pt idx="59">
                  <c:v>12.88671875</c:v>
                </c:pt>
                <c:pt idx="60">
                  <c:v>11.392702</c:v>
                </c:pt>
                <c:pt idx="61">
                  <c:v>11.44281125</c:v>
                </c:pt>
                <c:pt idx="62">
                  <c:v>11.026844</c:v>
                </c:pt>
                <c:pt idx="63">
                  <c:v>10.71391575</c:v>
                </c:pt>
                <c:pt idx="64">
                  <c:v>9.852866</c:v>
                </c:pt>
                <c:pt idx="65">
                  <c:v>9.56863375</c:v>
                </c:pt>
                <c:pt idx="66">
                  <c:v>9.739121999999998</c:v>
                </c:pt>
                <c:pt idx="67">
                  <c:v>9.757281000000001</c:v>
                </c:pt>
                <c:pt idx="68">
                  <c:v>10.798178</c:v>
                </c:pt>
                <c:pt idx="69">
                  <c:v>11.373882</c:v>
                </c:pt>
                <c:pt idx="70">
                  <c:v>10.865739</c:v>
                </c:pt>
                <c:pt idx="71">
                  <c:v>10.3417275</c:v>
                </c:pt>
                <c:pt idx="72">
                  <c:v>10.05278575</c:v>
                </c:pt>
                <c:pt idx="73">
                  <c:v>9.058893000000001</c:v>
                </c:pt>
                <c:pt idx="74">
                  <c:v>8.101511</c:v>
                </c:pt>
                <c:pt idx="75">
                  <c:v>7.628198749999997</c:v>
                </c:pt>
                <c:pt idx="76">
                  <c:v>7.485604750000001</c:v>
                </c:pt>
                <c:pt idx="77">
                  <c:v>7.789170500000001</c:v>
                </c:pt>
                <c:pt idx="78">
                  <c:v>7.665662749999997</c:v>
                </c:pt>
                <c:pt idx="79">
                  <c:v>8.06195525</c:v>
                </c:pt>
                <c:pt idx="80">
                  <c:v>9.4659035</c:v>
                </c:pt>
                <c:pt idx="81">
                  <c:v>9.262791000000001</c:v>
                </c:pt>
                <c:pt idx="82">
                  <c:v>9.285439</c:v>
                </c:pt>
                <c:pt idx="83">
                  <c:v>9.733072999999997</c:v>
                </c:pt>
                <c:pt idx="84">
                  <c:v>9.578359000000001</c:v>
                </c:pt>
                <c:pt idx="85">
                  <c:v>9.53749025</c:v>
                </c:pt>
                <c:pt idx="86">
                  <c:v>10.11088025</c:v>
                </c:pt>
                <c:pt idx="87">
                  <c:v>11.424313</c:v>
                </c:pt>
                <c:pt idx="88">
                  <c:v>12.29556425</c:v>
                </c:pt>
                <c:pt idx="89">
                  <c:v>14.4981645</c:v>
                </c:pt>
                <c:pt idx="90">
                  <c:v>15.55951025</c:v>
                </c:pt>
                <c:pt idx="91">
                  <c:v>14.74362625</c:v>
                </c:pt>
                <c:pt idx="92">
                  <c:v>15.01222</c:v>
                </c:pt>
                <c:pt idx="93">
                  <c:v>14.72188275</c:v>
                </c:pt>
                <c:pt idx="94">
                  <c:v>14.61642625</c:v>
                </c:pt>
                <c:pt idx="95">
                  <c:v>14.3338675</c:v>
                </c:pt>
                <c:pt idx="96">
                  <c:v>13.324685</c:v>
                </c:pt>
                <c:pt idx="97">
                  <c:v>10.497485</c:v>
                </c:pt>
                <c:pt idx="98">
                  <c:v>10.25200325</c:v>
                </c:pt>
                <c:pt idx="99">
                  <c:v>9.019037</c:v>
                </c:pt>
                <c:pt idx="100">
                  <c:v>9.769960500000001</c:v>
                </c:pt>
                <c:pt idx="101">
                  <c:v>10.47879175</c:v>
                </c:pt>
                <c:pt idx="102">
                  <c:v>9.47108825</c:v>
                </c:pt>
                <c:pt idx="103">
                  <c:v>8.7115165</c:v>
                </c:pt>
                <c:pt idx="104">
                  <c:v>9.007896000000002</c:v>
                </c:pt>
                <c:pt idx="105">
                  <c:v>11.088609</c:v>
                </c:pt>
                <c:pt idx="106">
                  <c:v>10.0366225</c:v>
                </c:pt>
                <c:pt idx="107">
                  <c:v>9.06088325</c:v>
                </c:pt>
                <c:pt idx="108">
                  <c:v>5.067312249999999</c:v>
                </c:pt>
                <c:pt idx="109">
                  <c:v>3.83016825</c:v>
                </c:pt>
                <c:pt idx="110">
                  <c:v>4.442022999999999</c:v>
                </c:pt>
                <c:pt idx="111">
                  <c:v>4.622803999999997</c:v>
                </c:pt>
                <c:pt idx="112">
                  <c:v>3.42618925</c:v>
                </c:pt>
                <c:pt idx="113">
                  <c:v>2.819061999999998</c:v>
                </c:pt>
                <c:pt idx="114">
                  <c:v>3.4530425</c:v>
                </c:pt>
                <c:pt idx="115">
                  <c:v>4.2392955</c:v>
                </c:pt>
                <c:pt idx="116">
                  <c:v>5.674667250000001</c:v>
                </c:pt>
                <c:pt idx="117">
                  <c:v>7.060372749999996</c:v>
                </c:pt>
                <c:pt idx="118">
                  <c:v>8.19941475</c:v>
                </c:pt>
                <c:pt idx="119">
                  <c:v>9.4474225</c:v>
                </c:pt>
                <c:pt idx="120">
                  <c:v>8.687551250000001</c:v>
                </c:pt>
                <c:pt idx="121">
                  <c:v>8.56235575</c:v>
                </c:pt>
                <c:pt idx="122">
                  <c:v>7.278279749999997</c:v>
                </c:pt>
                <c:pt idx="123">
                  <c:v>7.242730249999996</c:v>
                </c:pt>
                <c:pt idx="124">
                  <c:v>7.595000000000001</c:v>
                </c:pt>
                <c:pt idx="125">
                  <c:v>7.611283500000001</c:v>
                </c:pt>
                <c:pt idx="126">
                  <c:v>7.819933749999997</c:v>
                </c:pt>
                <c:pt idx="127">
                  <c:v>9.00255825</c:v>
                </c:pt>
                <c:pt idx="128">
                  <c:v>9.787475500000001</c:v>
                </c:pt>
                <c:pt idx="129">
                  <c:v>10.4754455</c:v>
                </c:pt>
                <c:pt idx="130">
                  <c:v>9.475377750000001</c:v>
                </c:pt>
                <c:pt idx="131">
                  <c:v>7.738048</c:v>
                </c:pt>
                <c:pt idx="132">
                  <c:v>7.033522249999997</c:v>
                </c:pt>
                <c:pt idx="133">
                  <c:v>9.178394999999998</c:v>
                </c:pt>
                <c:pt idx="134">
                  <c:v>11.20188625</c:v>
                </c:pt>
                <c:pt idx="135">
                  <c:v>8.7220405</c:v>
                </c:pt>
                <c:pt idx="136">
                  <c:v>8.1250735</c:v>
                </c:pt>
                <c:pt idx="137">
                  <c:v>9.87828225</c:v>
                </c:pt>
                <c:pt idx="138">
                  <c:v>11.591286</c:v>
                </c:pt>
                <c:pt idx="139">
                  <c:v>11.11356325</c:v>
                </c:pt>
                <c:pt idx="140">
                  <c:v>9.736747999999998</c:v>
                </c:pt>
                <c:pt idx="141">
                  <c:v>10.711821</c:v>
                </c:pt>
                <c:pt idx="142">
                  <c:v>11.45024225</c:v>
                </c:pt>
                <c:pt idx="143">
                  <c:v>11.02468575</c:v>
                </c:pt>
                <c:pt idx="144">
                  <c:v>9.396094</c:v>
                </c:pt>
                <c:pt idx="145">
                  <c:v>7.743870249999997</c:v>
                </c:pt>
                <c:pt idx="146">
                  <c:v>6.635255249999996</c:v>
                </c:pt>
                <c:pt idx="147">
                  <c:v>6.409951250000002</c:v>
                </c:pt>
                <c:pt idx="148">
                  <c:v>5.619451249999995</c:v>
                </c:pt>
                <c:pt idx="149">
                  <c:v>5.18997625</c:v>
                </c:pt>
                <c:pt idx="150">
                  <c:v>4.950805000000002</c:v>
                </c:pt>
                <c:pt idx="151">
                  <c:v>5.11619975</c:v>
                </c:pt>
                <c:pt idx="152">
                  <c:v>7.41836175</c:v>
                </c:pt>
                <c:pt idx="153">
                  <c:v>10.35280125</c:v>
                </c:pt>
                <c:pt idx="154">
                  <c:v>9.6477305</c:v>
                </c:pt>
                <c:pt idx="155">
                  <c:v>7.44522775</c:v>
                </c:pt>
                <c:pt idx="156">
                  <c:v>6.722122000000001</c:v>
                </c:pt>
                <c:pt idx="157">
                  <c:v>5.483431749999998</c:v>
                </c:pt>
                <c:pt idx="158">
                  <c:v>5.265400249999997</c:v>
                </c:pt>
                <c:pt idx="159">
                  <c:v>5.898995999999996</c:v>
                </c:pt>
                <c:pt idx="160">
                  <c:v>6.093464749999996</c:v>
                </c:pt>
                <c:pt idx="161">
                  <c:v>5.356555499999997</c:v>
                </c:pt>
                <c:pt idx="162">
                  <c:v>5.368625000000001</c:v>
                </c:pt>
                <c:pt idx="163">
                  <c:v>7.676676250000002</c:v>
                </c:pt>
                <c:pt idx="164">
                  <c:v>7.86522675</c:v>
                </c:pt>
                <c:pt idx="165">
                  <c:v>10.08774925</c:v>
                </c:pt>
                <c:pt idx="166">
                  <c:v>11.51127175</c:v>
                </c:pt>
                <c:pt idx="167">
                  <c:v>11.38245275</c:v>
                </c:pt>
              </c:numCache>
            </c:numRef>
          </c:val>
        </c:ser>
        <c:ser>
          <c:idx val="1"/>
          <c:order val="1"/>
          <c:tx>
            <c:v>US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Data!$A$100:$A$267</c:f>
              <c:numCache>
                <c:formatCode>General</c:formatCode>
                <c:ptCount val="168"/>
                <c:pt idx="0">
                  <c:v>2000.0</c:v>
                </c:pt>
                <c:pt idx="1">
                  <c:v>2000.0</c:v>
                </c:pt>
                <c:pt idx="2">
                  <c:v>2000.0</c:v>
                </c:pt>
                <c:pt idx="3">
                  <c:v>2000.0</c:v>
                </c:pt>
                <c:pt idx="4">
                  <c:v>2000.0</c:v>
                </c:pt>
                <c:pt idx="5">
                  <c:v>2000.0</c:v>
                </c:pt>
                <c:pt idx="6">
                  <c:v>2000.0</c:v>
                </c:pt>
                <c:pt idx="7">
                  <c:v>2000.0</c:v>
                </c:pt>
                <c:pt idx="8">
                  <c:v>2000.0</c:v>
                </c:pt>
                <c:pt idx="9">
                  <c:v>2000.0</c:v>
                </c:pt>
                <c:pt idx="10">
                  <c:v>2000.0</c:v>
                </c:pt>
                <c:pt idx="11">
                  <c:v>2000.0</c:v>
                </c:pt>
                <c:pt idx="12">
                  <c:v>2001.0</c:v>
                </c:pt>
                <c:pt idx="13">
                  <c:v>2001.0</c:v>
                </c:pt>
                <c:pt idx="14">
                  <c:v>2001.0</c:v>
                </c:pt>
                <c:pt idx="15">
                  <c:v>2001.0</c:v>
                </c:pt>
                <c:pt idx="16">
                  <c:v>2001.0</c:v>
                </c:pt>
                <c:pt idx="17">
                  <c:v>2001.0</c:v>
                </c:pt>
                <c:pt idx="18">
                  <c:v>2001.0</c:v>
                </c:pt>
                <c:pt idx="19">
                  <c:v>2001.0</c:v>
                </c:pt>
                <c:pt idx="20">
                  <c:v>2001.0</c:v>
                </c:pt>
                <c:pt idx="21">
                  <c:v>2001.0</c:v>
                </c:pt>
                <c:pt idx="22">
                  <c:v>2001.0</c:v>
                </c:pt>
                <c:pt idx="23">
                  <c:v>2001.0</c:v>
                </c:pt>
                <c:pt idx="24">
                  <c:v>2002.0</c:v>
                </c:pt>
                <c:pt idx="25">
                  <c:v>2002.0</c:v>
                </c:pt>
                <c:pt idx="26">
                  <c:v>2002.0</c:v>
                </c:pt>
                <c:pt idx="27">
                  <c:v>2002.0</c:v>
                </c:pt>
                <c:pt idx="28">
                  <c:v>2002.0</c:v>
                </c:pt>
                <c:pt idx="29">
                  <c:v>2002.0</c:v>
                </c:pt>
                <c:pt idx="30">
                  <c:v>2002.0</c:v>
                </c:pt>
                <c:pt idx="31">
                  <c:v>2002.0</c:v>
                </c:pt>
                <c:pt idx="32">
                  <c:v>2002.0</c:v>
                </c:pt>
                <c:pt idx="33">
                  <c:v>2002.0</c:v>
                </c:pt>
                <c:pt idx="34">
                  <c:v>2002.0</c:v>
                </c:pt>
                <c:pt idx="35">
                  <c:v>2002.0</c:v>
                </c:pt>
                <c:pt idx="36">
                  <c:v>2003.0</c:v>
                </c:pt>
                <c:pt idx="37">
                  <c:v>2003.0</c:v>
                </c:pt>
                <c:pt idx="38">
                  <c:v>2003.0</c:v>
                </c:pt>
                <c:pt idx="39">
                  <c:v>2003.0</c:v>
                </c:pt>
                <c:pt idx="40">
                  <c:v>2003.0</c:v>
                </c:pt>
                <c:pt idx="41">
                  <c:v>2003.0</c:v>
                </c:pt>
                <c:pt idx="42">
                  <c:v>2003.0</c:v>
                </c:pt>
                <c:pt idx="43">
                  <c:v>2003.0</c:v>
                </c:pt>
                <c:pt idx="44">
                  <c:v>2003.0</c:v>
                </c:pt>
                <c:pt idx="45">
                  <c:v>2003.0</c:v>
                </c:pt>
                <c:pt idx="46">
                  <c:v>2003.0</c:v>
                </c:pt>
                <c:pt idx="47">
                  <c:v>2003.0</c:v>
                </c:pt>
                <c:pt idx="48">
                  <c:v>2004.0</c:v>
                </c:pt>
                <c:pt idx="49">
                  <c:v>2004.0</c:v>
                </c:pt>
                <c:pt idx="50">
                  <c:v>2004.0</c:v>
                </c:pt>
                <c:pt idx="51">
                  <c:v>2004.0</c:v>
                </c:pt>
                <c:pt idx="52">
                  <c:v>2004.0</c:v>
                </c:pt>
                <c:pt idx="53">
                  <c:v>2004.0</c:v>
                </c:pt>
                <c:pt idx="54">
                  <c:v>2004.0</c:v>
                </c:pt>
                <c:pt idx="55">
                  <c:v>2004.0</c:v>
                </c:pt>
                <c:pt idx="56">
                  <c:v>2004.0</c:v>
                </c:pt>
                <c:pt idx="57">
                  <c:v>2004.0</c:v>
                </c:pt>
                <c:pt idx="58">
                  <c:v>2004.0</c:v>
                </c:pt>
                <c:pt idx="59">
                  <c:v>2004.0</c:v>
                </c:pt>
                <c:pt idx="60">
                  <c:v>2005.0</c:v>
                </c:pt>
                <c:pt idx="61">
                  <c:v>2005.0</c:v>
                </c:pt>
                <c:pt idx="62">
                  <c:v>2005.0</c:v>
                </c:pt>
                <c:pt idx="63">
                  <c:v>2005.0</c:v>
                </c:pt>
                <c:pt idx="64">
                  <c:v>2005.0</c:v>
                </c:pt>
                <c:pt idx="65">
                  <c:v>2005.0</c:v>
                </c:pt>
                <c:pt idx="66">
                  <c:v>2005.0</c:v>
                </c:pt>
                <c:pt idx="67">
                  <c:v>2005.0</c:v>
                </c:pt>
                <c:pt idx="68">
                  <c:v>2005.0</c:v>
                </c:pt>
                <c:pt idx="69">
                  <c:v>2005.0</c:v>
                </c:pt>
                <c:pt idx="70">
                  <c:v>2005.0</c:v>
                </c:pt>
                <c:pt idx="71">
                  <c:v>2005.0</c:v>
                </c:pt>
                <c:pt idx="72">
                  <c:v>2006.0</c:v>
                </c:pt>
                <c:pt idx="73">
                  <c:v>2006.0</c:v>
                </c:pt>
                <c:pt idx="74">
                  <c:v>2006.0</c:v>
                </c:pt>
                <c:pt idx="75">
                  <c:v>2006.0</c:v>
                </c:pt>
                <c:pt idx="76">
                  <c:v>2006.0</c:v>
                </c:pt>
                <c:pt idx="77">
                  <c:v>2006.0</c:v>
                </c:pt>
                <c:pt idx="78">
                  <c:v>2006.0</c:v>
                </c:pt>
                <c:pt idx="79">
                  <c:v>2006.0</c:v>
                </c:pt>
                <c:pt idx="80">
                  <c:v>2006.0</c:v>
                </c:pt>
                <c:pt idx="81">
                  <c:v>2006.0</c:v>
                </c:pt>
                <c:pt idx="82">
                  <c:v>2006.0</c:v>
                </c:pt>
                <c:pt idx="83">
                  <c:v>2006.0</c:v>
                </c:pt>
                <c:pt idx="84">
                  <c:v>2007.0</c:v>
                </c:pt>
                <c:pt idx="85">
                  <c:v>2007.0</c:v>
                </c:pt>
                <c:pt idx="86">
                  <c:v>2007.0</c:v>
                </c:pt>
                <c:pt idx="87">
                  <c:v>2007.0</c:v>
                </c:pt>
                <c:pt idx="88">
                  <c:v>2007.0</c:v>
                </c:pt>
                <c:pt idx="89">
                  <c:v>2007.0</c:v>
                </c:pt>
                <c:pt idx="90">
                  <c:v>2007.0</c:v>
                </c:pt>
                <c:pt idx="91">
                  <c:v>2007.0</c:v>
                </c:pt>
                <c:pt idx="92">
                  <c:v>2007.0</c:v>
                </c:pt>
                <c:pt idx="93">
                  <c:v>2007.0</c:v>
                </c:pt>
                <c:pt idx="94">
                  <c:v>2007.0</c:v>
                </c:pt>
                <c:pt idx="95">
                  <c:v>2007.0</c:v>
                </c:pt>
                <c:pt idx="96">
                  <c:v>2008.0</c:v>
                </c:pt>
                <c:pt idx="97">
                  <c:v>2008.0</c:v>
                </c:pt>
                <c:pt idx="98">
                  <c:v>2008.0</c:v>
                </c:pt>
                <c:pt idx="99">
                  <c:v>2008.0</c:v>
                </c:pt>
                <c:pt idx="100">
                  <c:v>2008.0</c:v>
                </c:pt>
                <c:pt idx="101">
                  <c:v>2008.0</c:v>
                </c:pt>
                <c:pt idx="102">
                  <c:v>2008.0</c:v>
                </c:pt>
                <c:pt idx="103">
                  <c:v>2008.0</c:v>
                </c:pt>
                <c:pt idx="104">
                  <c:v>2008.0</c:v>
                </c:pt>
                <c:pt idx="105">
                  <c:v>2008.0</c:v>
                </c:pt>
                <c:pt idx="106">
                  <c:v>2008.0</c:v>
                </c:pt>
                <c:pt idx="107">
                  <c:v>2008.0</c:v>
                </c:pt>
                <c:pt idx="108">
                  <c:v>2009.0</c:v>
                </c:pt>
                <c:pt idx="109">
                  <c:v>2009.0</c:v>
                </c:pt>
                <c:pt idx="110">
                  <c:v>2009.0</c:v>
                </c:pt>
                <c:pt idx="111">
                  <c:v>2009.0</c:v>
                </c:pt>
                <c:pt idx="112">
                  <c:v>2009.0</c:v>
                </c:pt>
                <c:pt idx="113">
                  <c:v>2009.0</c:v>
                </c:pt>
                <c:pt idx="114">
                  <c:v>2009.0</c:v>
                </c:pt>
                <c:pt idx="115">
                  <c:v>2009.0</c:v>
                </c:pt>
                <c:pt idx="116">
                  <c:v>2009.0</c:v>
                </c:pt>
                <c:pt idx="117">
                  <c:v>2009.0</c:v>
                </c:pt>
                <c:pt idx="118">
                  <c:v>2009.0</c:v>
                </c:pt>
                <c:pt idx="119">
                  <c:v>2009.0</c:v>
                </c:pt>
                <c:pt idx="120">
                  <c:v>2010.0</c:v>
                </c:pt>
                <c:pt idx="121">
                  <c:v>2010.0</c:v>
                </c:pt>
                <c:pt idx="122">
                  <c:v>2010.0</c:v>
                </c:pt>
                <c:pt idx="123">
                  <c:v>2010.0</c:v>
                </c:pt>
                <c:pt idx="124">
                  <c:v>2010.0</c:v>
                </c:pt>
                <c:pt idx="125">
                  <c:v>2010.0</c:v>
                </c:pt>
                <c:pt idx="126">
                  <c:v>2010.0</c:v>
                </c:pt>
                <c:pt idx="127">
                  <c:v>2010.0</c:v>
                </c:pt>
                <c:pt idx="128">
                  <c:v>2010.0</c:v>
                </c:pt>
                <c:pt idx="129">
                  <c:v>2010.0</c:v>
                </c:pt>
                <c:pt idx="130">
                  <c:v>2010.0</c:v>
                </c:pt>
                <c:pt idx="131">
                  <c:v>2010.0</c:v>
                </c:pt>
                <c:pt idx="132">
                  <c:v>2011.0</c:v>
                </c:pt>
                <c:pt idx="133">
                  <c:v>2011.0</c:v>
                </c:pt>
                <c:pt idx="134">
                  <c:v>2011.0</c:v>
                </c:pt>
                <c:pt idx="135">
                  <c:v>2011.0</c:v>
                </c:pt>
                <c:pt idx="136">
                  <c:v>2011.0</c:v>
                </c:pt>
                <c:pt idx="137">
                  <c:v>2011.0</c:v>
                </c:pt>
                <c:pt idx="138">
                  <c:v>2011.0</c:v>
                </c:pt>
                <c:pt idx="139">
                  <c:v>2011.0</c:v>
                </c:pt>
                <c:pt idx="140">
                  <c:v>2011.0</c:v>
                </c:pt>
                <c:pt idx="141">
                  <c:v>2011.0</c:v>
                </c:pt>
                <c:pt idx="142">
                  <c:v>2011.0</c:v>
                </c:pt>
                <c:pt idx="143">
                  <c:v>2011.0</c:v>
                </c:pt>
                <c:pt idx="144">
                  <c:v>2012.0</c:v>
                </c:pt>
                <c:pt idx="145">
                  <c:v>2012.0</c:v>
                </c:pt>
                <c:pt idx="146">
                  <c:v>2012.0</c:v>
                </c:pt>
                <c:pt idx="147">
                  <c:v>2012.0</c:v>
                </c:pt>
                <c:pt idx="148">
                  <c:v>2012.0</c:v>
                </c:pt>
                <c:pt idx="149">
                  <c:v>2012.0</c:v>
                </c:pt>
                <c:pt idx="150">
                  <c:v>2012.0</c:v>
                </c:pt>
                <c:pt idx="151">
                  <c:v>2012.0</c:v>
                </c:pt>
                <c:pt idx="152">
                  <c:v>2012.0</c:v>
                </c:pt>
                <c:pt idx="153">
                  <c:v>2012.0</c:v>
                </c:pt>
                <c:pt idx="154">
                  <c:v>2012.0</c:v>
                </c:pt>
                <c:pt idx="155">
                  <c:v>2012.0</c:v>
                </c:pt>
                <c:pt idx="156">
                  <c:v>2013.0</c:v>
                </c:pt>
                <c:pt idx="157">
                  <c:v>2013.0</c:v>
                </c:pt>
                <c:pt idx="158">
                  <c:v>2013.0</c:v>
                </c:pt>
                <c:pt idx="159">
                  <c:v>2013.0</c:v>
                </c:pt>
                <c:pt idx="160">
                  <c:v>2013.0</c:v>
                </c:pt>
                <c:pt idx="161">
                  <c:v>2013.0</c:v>
                </c:pt>
                <c:pt idx="162">
                  <c:v>2013.0</c:v>
                </c:pt>
                <c:pt idx="163">
                  <c:v>2013.0</c:v>
                </c:pt>
                <c:pt idx="164">
                  <c:v>2013.0</c:v>
                </c:pt>
                <c:pt idx="165">
                  <c:v>2013.0</c:v>
                </c:pt>
                <c:pt idx="166">
                  <c:v>2013.0</c:v>
                </c:pt>
                <c:pt idx="167">
                  <c:v>2013.0</c:v>
                </c:pt>
              </c:numCache>
            </c:numRef>
          </c:cat>
          <c:val>
            <c:numRef>
              <c:f>Data!$P$100:$P$267</c:f>
              <c:numCache>
                <c:formatCode>0.00</c:formatCode>
                <c:ptCount val="168"/>
                <c:pt idx="0">
                  <c:v>7.7092615</c:v>
                </c:pt>
                <c:pt idx="1">
                  <c:v>7.368264750000002</c:v>
                </c:pt>
                <c:pt idx="2">
                  <c:v>7.268409999999998</c:v>
                </c:pt>
                <c:pt idx="3">
                  <c:v>7.295986249999995</c:v>
                </c:pt>
                <c:pt idx="4">
                  <c:v>7.141109249999997</c:v>
                </c:pt>
                <c:pt idx="5">
                  <c:v>7.78136075</c:v>
                </c:pt>
                <c:pt idx="6">
                  <c:v>8.49908375</c:v>
                </c:pt>
                <c:pt idx="7">
                  <c:v>8.5521525</c:v>
                </c:pt>
                <c:pt idx="8">
                  <c:v>8.711801749999996</c:v>
                </c:pt>
                <c:pt idx="9">
                  <c:v>8.151138000000001</c:v>
                </c:pt>
                <c:pt idx="10">
                  <c:v>7.976880749999998</c:v>
                </c:pt>
                <c:pt idx="11">
                  <c:v>8.220257499999998</c:v>
                </c:pt>
                <c:pt idx="12">
                  <c:v>8.28348725</c:v>
                </c:pt>
                <c:pt idx="13">
                  <c:v>8.504482</c:v>
                </c:pt>
                <c:pt idx="14">
                  <c:v>9.347448</c:v>
                </c:pt>
                <c:pt idx="15">
                  <c:v>9.96968375</c:v>
                </c:pt>
                <c:pt idx="16">
                  <c:v>10.84100775</c:v>
                </c:pt>
                <c:pt idx="17">
                  <c:v>11.61902675</c:v>
                </c:pt>
                <c:pt idx="18">
                  <c:v>11.41513025</c:v>
                </c:pt>
                <c:pt idx="19">
                  <c:v>11.71210575</c:v>
                </c:pt>
                <c:pt idx="20">
                  <c:v>12.31151025</c:v>
                </c:pt>
                <c:pt idx="21">
                  <c:v>10.95837925</c:v>
                </c:pt>
                <c:pt idx="22">
                  <c:v>9.770240000000001</c:v>
                </c:pt>
                <c:pt idx="23">
                  <c:v>8.80469025</c:v>
                </c:pt>
                <c:pt idx="24">
                  <c:v>8.942101500000001</c:v>
                </c:pt>
                <c:pt idx="25">
                  <c:v>8.53475325</c:v>
                </c:pt>
                <c:pt idx="26">
                  <c:v>7.9752285</c:v>
                </c:pt>
                <c:pt idx="27">
                  <c:v>7.852922249999999</c:v>
                </c:pt>
                <c:pt idx="28">
                  <c:v>7.342980249999996</c:v>
                </c:pt>
                <c:pt idx="29">
                  <c:v>6.751586249999997</c:v>
                </c:pt>
                <c:pt idx="30">
                  <c:v>6.067780749999995</c:v>
                </c:pt>
                <c:pt idx="31">
                  <c:v>5.994812499999998</c:v>
                </c:pt>
                <c:pt idx="32">
                  <c:v>6.2041675</c:v>
                </c:pt>
                <c:pt idx="33">
                  <c:v>6.956937249999999</c:v>
                </c:pt>
                <c:pt idx="34">
                  <c:v>6.87122275</c:v>
                </c:pt>
                <c:pt idx="35">
                  <c:v>6.866886999999996</c:v>
                </c:pt>
                <c:pt idx="36">
                  <c:v>6.72119825</c:v>
                </c:pt>
                <c:pt idx="37">
                  <c:v>6.173187249999997</c:v>
                </c:pt>
                <c:pt idx="38">
                  <c:v>5.887058249999997</c:v>
                </c:pt>
                <c:pt idx="39">
                  <c:v>5.834011749999996</c:v>
                </c:pt>
                <c:pt idx="40">
                  <c:v>5.627266</c:v>
                </c:pt>
                <c:pt idx="41">
                  <c:v>5.696515749999997</c:v>
                </c:pt>
                <c:pt idx="42">
                  <c:v>7.110996749999997</c:v>
                </c:pt>
                <c:pt idx="43">
                  <c:v>8.340947000000001</c:v>
                </c:pt>
                <c:pt idx="44">
                  <c:v>9.30416075</c:v>
                </c:pt>
                <c:pt idx="45">
                  <c:v>9.85059375</c:v>
                </c:pt>
                <c:pt idx="46">
                  <c:v>9.07264</c:v>
                </c:pt>
                <c:pt idx="47">
                  <c:v>8.428842750000001</c:v>
                </c:pt>
                <c:pt idx="48">
                  <c:v>7.6216625</c:v>
                </c:pt>
                <c:pt idx="49">
                  <c:v>7.742831249999997</c:v>
                </c:pt>
                <c:pt idx="50">
                  <c:v>9.156306</c:v>
                </c:pt>
                <c:pt idx="51">
                  <c:v>11.4385345</c:v>
                </c:pt>
                <c:pt idx="52">
                  <c:v>12.5322535</c:v>
                </c:pt>
                <c:pt idx="53">
                  <c:v>11.7096215</c:v>
                </c:pt>
                <c:pt idx="54">
                  <c:v>9.968288000000001</c:v>
                </c:pt>
                <c:pt idx="55">
                  <c:v>9.520691000000001</c:v>
                </c:pt>
                <c:pt idx="56">
                  <c:v>10.51471475</c:v>
                </c:pt>
                <c:pt idx="57">
                  <c:v>10.79291725</c:v>
                </c:pt>
                <c:pt idx="58">
                  <c:v>11.56597</c:v>
                </c:pt>
                <c:pt idx="59">
                  <c:v>11.76404</c:v>
                </c:pt>
                <c:pt idx="60">
                  <c:v>11.301701</c:v>
                </c:pt>
                <c:pt idx="61">
                  <c:v>10.78642925</c:v>
                </c:pt>
                <c:pt idx="62">
                  <c:v>10.601518</c:v>
                </c:pt>
                <c:pt idx="63">
                  <c:v>10.1962595</c:v>
                </c:pt>
                <c:pt idx="64">
                  <c:v>9.554352</c:v>
                </c:pt>
                <c:pt idx="65">
                  <c:v>9.158917000000001</c:v>
                </c:pt>
                <c:pt idx="66">
                  <c:v>9.5127625</c:v>
                </c:pt>
                <c:pt idx="67">
                  <c:v>9.770527750000001</c:v>
                </c:pt>
                <c:pt idx="68">
                  <c:v>10.52266075</c:v>
                </c:pt>
                <c:pt idx="69">
                  <c:v>10.88889875</c:v>
                </c:pt>
                <c:pt idx="70">
                  <c:v>10.613585</c:v>
                </c:pt>
                <c:pt idx="71">
                  <c:v>9.99754375</c:v>
                </c:pt>
                <c:pt idx="72">
                  <c:v>9.602376</c:v>
                </c:pt>
                <c:pt idx="73">
                  <c:v>8.68654125</c:v>
                </c:pt>
                <c:pt idx="74">
                  <c:v>7.734069249999997</c:v>
                </c:pt>
                <c:pt idx="75">
                  <c:v>6.973821</c:v>
                </c:pt>
                <c:pt idx="76">
                  <c:v>6.718965499999999</c:v>
                </c:pt>
                <c:pt idx="77">
                  <c:v>6.771521250000001</c:v>
                </c:pt>
                <c:pt idx="78">
                  <c:v>6.642294</c:v>
                </c:pt>
                <c:pt idx="79">
                  <c:v>7.090902249999999</c:v>
                </c:pt>
                <c:pt idx="80">
                  <c:v>7.8783115</c:v>
                </c:pt>
                <c:pt idx="81">
                  <c:v>7.911444500000002</c:v>
                </c:pt>
                <c:pt idx="82">
                  <c:v>7.903143</c:v>
                </c:pt>
                <c:pt idx="83">
                  <c:v>8.121900999999997</c:v>
                </c:pt>
                <c:pt idx="84">
                  <c:v>8.293895750000001</c:v>
                </c:pt>
                <c:pt idx="85">
                  <c:v>8.1003465</c:v>
                </c:pt>
                <c:pt idx="86">
                  <c:v>8.75492725</c:v>
                </c:pt>
                <c:pt idx="87">
                  <c:v>9.732418749999998</c:v>
                </c:pt>
                <c:pt idx="88">
                  <c:v>10.85138725</c:v>
                </c:pt>
                <c:pt idx="89">
                  <c:v>12.84888</c:v>
                </c:pt>
                <c:pt idx="90">
                  <c:v>14.5440325</c:v>
                </c:pt>
                <c:pt idx="91">
                  <c:v>14.6545695</c:v>
                </c:pt>
                <c:pt idx="92">
                  <c:v>14.5627865</c:v>
                </c:pt>
                <c:pt idx="93">
                  <c:v>14.09319575</c:v>
                </c:pt>
                <c:pt idx="94">
                  <c:v>14.28385075</c:v>
                </c:pt>
                <c:pt idx="95">
                  <c:v>13.29350525</c:v>
                </c:pt>
                <c:pt idx="96">
                  <c:v>11.93337875</c:v>
                </c:pt>
                <c:pt idx="97">
                  <c:v>9.798068749999995</c:v>
                </c:pt>
                <c:pt idx="98">
                  <c:v>8.649447250000004</c:v>
                </c:pt>
                <c:pt idx="99">
                  <c:v>8.162127750000001</c:v>
                </c:pt>
                <c:pt idx="100">
                  <c:v>7.930783749999998</c:v>
                </c:pt>
                <c:pt idx="101">
                  <c:v>8.177833</c:v>
                </c:pt>
                <c:pt idx="102">
                  <c:v>8.287000749999998</c:v>
                </c:pt>
                <c:pt idx="103">
                  <c:v>7.694564249999993</c:v>
                </c:pt>
                <c:pt idx="104">
                  <c:v>7.83696675</c:v>
                </c:pt>
                <c:pt idx="105">
                  <c:v>8.854624</c:v>
                </c:pt>
                <c:pt idx="106">
                  <c:v>8.30551725</c:v>
                </c:pt>
                <c:pt idx="107">
                  <c:v>7.038024249999997</c:v>
                </c:pt>
                <c:pt idx="108">
                  <c:v>4.340989249999997</c:v>
                </c:pt>
                <c:pt idx="109">
                  <c:v>3.331687999999998</c:v>
                </c:pt>
                <c:pt idx="110">
                  <c:v>3.532457999999997</c:v>
                </c:pt>
                <c:pt idx="111">
                  <c:v>3.579090500000001</c:v>
                </c:pt>
                <c:pt idx="112">
                  <c:v>2.73504375</c:v>
                </c:pt>
                <c:pt idx="113">
                  <c:v>2.252120500000001</c:v>
                </c:pt>
                <c:pt idx="114">
                  <c:v>3.10696375</c:v>
                </c:pt>
                <c:pt idx="115">
                  <c:v>4.056503750000001</c:v>
                </c:pt>
                <c:pt idx="116">
                  <c:v>5.23046375</c:v>
                </c:pt>
                <c:pt idx="117">
                  <c:v>6.541153500000002</c:v>
                </c:pt>
                <c:pt idx="118">
                  <c:v>7.579988750000002</c:v>
                </c:pt>
                <c:pt idx="119">
                  <c:v>8.691351249999998</c:v>
                </c:pt>
                <c:pt idx="120">
                  <c:v>8.344396250000002</c:v>
                </c:pt>
                <c:pt idx="121">
                  <c:v>8.31153175</c:v>
                </c:pt>
                <c:pt idx="122">
                  <c:v>7.4040915</c:v>
                </c:pt>
                <c:pt idx="123">
                  <c:v>7.268018249999995</c:v>
                </c:pt>
                <c:pt idx="124">
                  <c:v>7.5080025</c:v>
                </c:pt>
                <c:pt idx="125">
                  <c:v>7.851292</c:v>
                </c:pt>
                <c:pt idx="126">
                  <c:v>8.14754575</c:v>
                </c:pt>
                <c:pt idx="127">
                  <c:v>8.730338999999998</c:v>
                </c:pt>
                <c:pt idx="128">
                  <c:v>9.3591725</c:v>
                </c:pt>
                <c:pt idx="129">
                  <c:v>9.88405125</c:v>
                </c:pt>
                <c:pt idx="130">
                  <c:v>8.905142</c:v>
                </c:pt>
                <c:pt idx="131">
                  <c:v>7.286127749999999</c:v>
                </c:pt>
                <c:pt idx="132">
                  <c:v>7.035380999999997</c:v>
                </c:pt>
                <c:pt idx="133">
                  <c:v>8.6374385</c:v>
                </c:pt>
                <c:pt idx="134">
                  <c:v>9.9847645</c:v>
                </c:pt>
                <c:pt idx="135">
                  <c:v>8.10459225</c:v>
                </c:pt>
                <c:pt idx="136">
                  <c:v>7.689195000000001</c:v>
                </c:pt>
                <c:pt idx="137">
                  <c:v>9.169155750000003</c:v>
                </c:pt>
                <c:pt idx="138">
                  <c:v>9.751553000000001</c:v>
                </c:pt>
                <c:pt idx="139">
                  <c:v>9.46644</c:v>
                </c:pt>
                <c:pt idx="140">
                  <c:v>9.072861250000002</c:v>
                </c:pt>
                <c:pt idx="141">
                  <c:v>8.8441175</c:v>
                </c:pt>
                <c:pt idx="142">
                  <c:v>9.45544475</c:v>
                </c:pt>
                <c:pt idx="143">
                  <c:v>8.67348575</c:v>
                </c:pt>
                <c:pt idx="144">
                  <c:v>7.462547499999999</c:v>
                </c:pt>
                <c:pt idx="145">
                  <c:v>5.778680500000001</c:v>
                </c:pt>
                <c:pt idx="146">
                  <c:v>4.959855749999996</c:v>
                </c:pt>
                <c:pt idx="147">
                  <c:v>4.225281750000001</c:v>
                </c:pt>
                <c:pt idx="148">
                  <c:v>3.4033505</c:v>
                </c:pt>
                <c:pt idx="149">
                  <c:v>3.55360175</c:v>
                </c:pt>
                <c:pt idx="150">
                  <c:v>2.669936249999997</c:v>
                </c:pt>
                <c:pt idx="151">
                  <c:v>3.085253499999999</c:v>
                </c:pt>
                <c:pt idx="152">
                  <c:v>5.597405499999998</c:v>
                </c:pt>
                <c:pt idx="153">
                  <c:v>7.833869</c:v>
                </c:pt>
                <c:pt idx="154">
                  <c:v>8.210035750000001</c:v>
                </c:pt>
                <c:pt idx="155">
                  <c:v>7.077400249999997</c:v>
                </c:pt>
                <c:pt idx="156">
                  <c:v>6.391783500000001</c:v>
                </c:pt>
                <c:pt idx="157">
                  <c:v>5.724112249999996</c:v>
                </c:pt>
                <c:pt idx="158">
                  <c:v>5.238436250000001</c:v>
                </c:pt>
                <c:pt idx="159">
                  <c:v>6.0043605</c:v>
                </c:pt>
                <c:pt idx="160">
                  <c:v>5.801332999999998</c:v>
                </c:pt>
                <c:pt idx="161">
                  <c:v>5.386778749999999</c:v>
                </c:pt>
                <c:pt idx="162">
                  <c:v>4.9927885</c:v>
                </c:pt>
                <c:pt idx="163">
                  <c:v>6.796423250000001</c:v>
                </c:pt>
                <c:pt idx="164">
                  <c:v>7.972833500000002</c:v>
                </c:pt>
                <c:pt idx="165">
                  <c:v>10.0509945</c:v>
                </c:pt>
                <c:pt idx="166">
                  <c:v>11.0432195</c:v>
                </c:pt>
                <c:pt idx="167">
                  <c:v>11.0594965</c:v>
                </c:pt>
              </c:numCache>
            </c:numRef>
          </c:val>
        </c:ser>
        <c:marker val="1"/>
        <c:axId val="426388456"/>
        <c:axId val="426404776"/>
      </c:lineChart>
      <c:catAx>
        <c:axId val="4263884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en-US"/>
          </a:p>
        </c:txPr>
        <c:crossAx val="426404776"/>
        <c:crosses val="autoZero"/>
        <c:auto val="1"/>
        <c:lblAlgn val="ctr"/>
        <c:lblOffset val="100"/>
        <c:tickLblSkip val="12"/>
        <c:tickMarkSkip val="1"/>
      </c:catAx>
      <c:valAx>
        <c:axId val="426404776"/>
        <c:scaling>
          <c:orientation val="minMax"/>
          <c:max val="16.0"/>
          <c:min val="2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Dollars/Cwt</a:t>
                </a:r>
                <a:r>
                  <a:rPr lang="en-US"/>
                  <a:t>.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2638845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751544206953542"/>
          <c:y val="0.165268810889094"/>
          <c:w val="0.118395207909297"/>
          <c:h val="0.0828908978539472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0.120495985718935"/>
          <c:y val="0.0331825096820423"/>
          <c:w val="0.865098428089658"/>
          <c:h val="0.71327720611977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First 4 M lbs PH</c:v>
                </c:pt>
              </c:strCache>
            </c:strRef>
          </c:tx>
          <c:cat>
            <c:numRef>
              <c:f>Sheet1!$A$2:$A$10</c:f>
              <c:numCache>
                <c:formatCode>_("$"* #,##0.00_);_("$"* \(#,##0.00\);_("$"* "-"??_);_(@_)</c:formatCode>
                <c:ptCount val="9"/>
                <c:pt idx="0">
                  <c:v>4.0</c:v>
                </c:pt>
                <c:pt idx="1">
                  <c:v>4.5</c:v>
                </c:pt>
                <c:pt idx="2">
                  <c:v>5.0</c:v>
                </c:pt>
                <c:pt idx="3">
                  <c:v>5.5</c:v>
                </c:pt>
                <c:pt idx="4">
                  <c:v>6.0</c:v>
                </c:pt>
                <c:pt idx="5">
                  <c:v>6.5</c:v>
                </c:pt>
                <c:pt idx="6">
                  <c:v>7.0</c:v>
                </c:pt>
                <c:pt idx="7">
                  <c:v>7.5</c:v>
                </c:pt>
                <c:pt idx="8">
                  <c:v>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0.01</c:v>
                </c:pt>
                <c:pt idx="2">
                  <c:v>0.025</c:v>
                </c:pt>
                <c:pt idx="3">
                  <c:v>0.04</c:v>
                </c:pt>
                <c:pt idx="4">
                  <c:v>0.055</c:v>
                </c:pt>
                <c:pt idx="5">
                  <c:v>0.09</c:v>
                </c:pt>
                <c:pt idx="6">
                  <c:v>0.217</c:v>
                </c:pt>
                <c:pt idx="7">
                  <c:v>0.3</c:v>
                </c:pt>
                <c:pt idx="8">
                  <c:v>0.475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4 M lbs PH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Sheet1!$A$2:$A$10</c:f>
              <c:numCache>
                <c:formatCode>_("$"* #,##0.00_);_("$"* \(#,##0.00\);_("$"* "-"??_);_(@_)</c:formatCode>
                <c:ptCount val="9"/>
                <c:pt idx="0">
                  <c:v>4.0</c:v>
                </c:pt>
                <c:pt idx="1">
                  <c:v>4.5</c:v>
                </c:pt>
                <c:pt idx="2">
                  <c:v>5.0</c:v>
                </c:pt>
                <c:pt idx="3">
                  <c:v>5.5</c:v>
                </c:pt>
                <c:pt idx="4">
                  <c:v>6.0</c:v>
                </c:pt>
                <c:pt idx="5">
                  <c:v>6.5</c:v>
                </c:pt>
                <c:pt idx="6">
                  <c:v>7.0</c:v>
                </c:pt>
                <c:pt idx="7">
                  <c:v>7.5</c:v>
                </c:pt>
                <c:pt idx="8">
                  <c:v>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0.0</c:v>
                </c:pt>
                <c:pt idx="1">
                  <c:v>0.02</c:v>
                </c:pt>
                <c:pt idx="2">
                  <c:v>0.04</c:v>
                </c:pt>
                <c:pt idx="3">
                  <c:v>0.1</c:v>
                </c:pt>
                <c:pt idx="4">
                  <c:v>0.155</c:v>
                </c:pt>
                <c:pt idx="5">
                  <c:v>0.29</c:v>
                </c:pt>
                <c:pt idx="6">
                  <c:v>0.83</c:v>
                </c:pt>
                <c:pt idx="7">
                  <c:v>1.06</c:v>
                </c:pt>
                <c:pt idx="8">
                  <c:v>1.36</c:v>
                </c:pt>
              </c:numCache>
            </c:numRef>
          </c:val>
        </c:ser>
        <c:gapWidth val="79"/>
        <c:overlap val="-27"/>
        <c:axId val="441730008"/>
        <c:axId val="441713736"/>
      </c:barChart>
      <c:catAx>
        <c:axId val="441730008"/>
        <c:scaling>
          <c:orientation val="minMax"/>
        </c:scaling>
        <c:axPos val="b"/>
        <c:numFmt formatCode="_(&quot;$&quot;* #,##0.00_);_(&quot;$&quot;* \(#,##0.00\);_(&quot;$&quot;* &quot;-&quot;??_);_(@_)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41713736"/>
        <c:crosses val="autoZero"/>
        <c:auto val="1"/>
        <c:lblAlgn val="ctr"/>
        <c:lblOffset val="100"/>
      </c:catAx>
      <c:valAx>
        <c:axId val="441713736"/>
        <c:scaling>
          <c:orientation val="minMax"/>
          <c:max val="1.4"/>
        </c:scaling>
        <c:axPos val="l"/>
        <c:majorGridlines/>
        <c:numFmt formatCode="&quot;$&quot;#,##0.00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41730008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0.12381</cdr:x>
      <cdr:y>0.8309</cdr:y>
    </cdr:from>
    <cdr:to>
      <cdr:x>0.22946</cdr:x>
      <cdr:y>0.97644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63" y="52204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0.12169</cdr:x>
      <cdr:y>0.80904</cdr:y>
    </cdr:from>
    <cdr:to>
      <cdr:x>0.55767</cdr:x>
      <cdr:y>0.87026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3244" y="5083053"/>
          <a:ext cx="3773365" cy="384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/>
            <a:t>Wisconsin margin calculated using Wisconsin</a:t>
          </a:r>
          <a:r>
            <a:rPr lang="en-US" sz="1200" b="1" baseline="0"/>
            <a:t> feed and all-milk prices</a:t>
          </a:r>
          <a:endParaRPr lang="en-US" sz="12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4CF9-0FF5-7E40-9B18-C04B5408CE82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EA5F-7F41-614F-9433-2A8FB192C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B7001F0-FF8A-BA43-9277-DA8145822A0B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iryMarkets.org/MPP/Tool" TargetMode="Externa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DairyMarkets.org" TargetMode="External"/><Relationship Id="rId5" Type="http://schemas.openxmlformats.org/officeDocument/2006/relationships/hyperlink" Target="http://FSA.USDA.gov" TargetMode="Externa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2932" y="4069804"/>
            <a:ext cx="5427135" cy="1162050"/>
          </a:xfrm>
        </p:spPr>
        <p:txBody>
          <a:bodyPr/>
          <a:lstStyle/>
          <a:p>
            <a:r>
              <a:rPr lang="en-US" dirty="0" smtClean="0"/>
              <a:t>Dairy Subtitle of the 2014 Agricultural 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Mark Stephenson</a:t>
            </a:r>
          </a:p>
          <a:p>
            <a:r>
              <a:rPr lang="en-US" i="1" dirty="0" smtClean="0"/>
              <a:t>Director of Dairy Policy Analysis</a:t>
            </a:r>
            <a:endParaRPr lang="en-US" i="1" dirty="0"/>
          </a:p>
        </p:txBody>
      </p:sp>
      <p:pic>
        <p:nvPicPr>
          <p:cNvPr id="7" name="Picture 6" descr="UW_Mad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0" y="5749125"/>
            <a:ext cx="2163704" cy="896443"/>
          </a:xfrm>
          <a:prstGeom prst="rect">
            <a:avLst/>
          </a:prstGeom>
        </p:spPr>
      </p:pic>
      <p:pic>
        <p:nvPicPr>
          <p:cNvPr id="6" name="Picture 5" descr="Coop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513" y="5937692"/>
            <a:ext cx="1873580" cy="64014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Placeholder 9" descr="RedBarn.jpg"/>
          <p:cNvPicPr>
            <a:picLocks noChangeAspect="1"/>
          </p:cNvPicPr>
          <p:nvPr/>
        </p:nvPicPr>
        <p:blipFill>
          <a:blip r:embed="rId4"/>
          <a:srcRect t="-11032" b="-11032"/>
          <a:stretch>
            <a:fillRect/>
          </a:stretch>
        </p:blipFill>
        <p:spPr>
          <a:xfrm rot="21240000">
            <a:off x="857676" y="632631"/>
            <a:ext cx="5009597" cy="3255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Margin?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20000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The margin values will be averaged in two-month pairs of Jan-Feb, Mar-Apr, May-Jun, Jul-Aug, Sep-Oct, Nov-Dec</a:t>
            </a:r>
          </a:p>
          <a:p>
            <a:r>
              <a:rPr lang="en-US" dirty="0" smtClean="0"/>
              <a:t>The margin level will determine indemnity payments</a:t>
            </a:r>
          </a:p>
          <a:p>
            <a:r>
              <a:rPr lang="en-US" dirty="0" smtClean="0"/>
              <a:t>This is a national measure of dairy farm well-being—your actual mileage will vary.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MPP is an insurance product—you pay a premium and you will receive an indemnity payment if due</a:t>
            </a:r>
          </a:p>
          <a:p>
            <a:r>
              <a:rPr lang="en-US" dirty="0" smtClean="0"/>
              <a:t>You already have a production history</a:t>
            </a:r>
          </a:p>
          <a:p>
            <a:pPr lvl="1"/>
            <a:r>
              <a:rPr lang="en-US" dirty="0" smtClean="0"/>
              <a:t>Highest annual production in 2011, 2012 or 2013</a:t>
            </a:r>
          </a:p>
          <a:p>
            <a:pPr lvl="1"/>
            <a:r>
              <a:rPr lang="en-US" dirty="0" smtClean="0"/>
              <a:t>Your production history will be increased by national average rate of growth in milk production</a:t>
            </a:r>
          </a:p>
          <a:p>
            <a:r>
              <a:rPr lang="en-US" dirty="0" smtClean="0"/>
              <a:t>Annual choice of coverage percentage between 25% and 90% in 5% increments</a:t>
            </a:r>
          </a:p>
          <a:p>
            <a:r>
              <a:rPr lang="en-US" dirty="0" smtClean="0"/>
              <a:t>Annual choice of coverage level between $4 and $8 in 50¢ increments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35137"/>
            <a:ext cx="3691466" cy="4648729"/>
          </a:xfrm>
        </p:spPr>
        <p:txBody>
          <a:bodyPr>
            <a:normAutofit/>
          </a:bodyPr>
          <a:lstStyle/>
          <a:p>
            <a:r>
              <a:rPr lang="en-US" dirty="0" smtClean="0"/>
              <a:t>Premiums at 2 rate levels: first 4 million pounds and above 4 million pounds</a:t>
            </a:r>
          </a:p>
          <a:p>
            <a:r>
              <a:rPr lang="en-US" dirty="0" smtClean="0"/>
              <a:t>Premiums increase in cost as you increase margin level.</a:t>
            </a:r>
          </a:p>
          <a:p>
            <a:r>
              <a:rPr lang="en-US" dirty="0" smtClean="0"/>
              <a:t>Much more expensive above $6.50</a:t>
            </a:r>
          </a:p>
          <a:p>
            <a:r>
              <a:rPr lang="en-US" dirty="0" smtClean="0"/>
              <a:t>Also a $100 annual fee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54" y="1735138"/>
            <a:ext cx="4913946" cy="504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Premium 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267" y="1735138"/>
            <a:ext cx="2480733" cy="4056062"/>
          </a:xfrm>
        </p:spPr>
        <p:txBody>
          <a:bodyPr/>
          <a:lstStyle/>
          <a:p>
            <a:r>
              <a:rPr lang="en-US" dirty="0" smtClean="0"/>
              <a:t>Premium rates are fixed over the life of the farm bill</a:t>
            </a:r>
          </a:p>
          <a:p>
            <a:r>
              <a:rPr lang="en-US" dirty="0" smtClean="0"/>
              <a:t>Premium rates are heavily subsidized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365631"/>
              </p:ext>
            </p:extLst>
          </p:nvPr>
        </p:nvGraphicFramePr>
        <p:xfrm>
          <a:off x="2794000" y="1524000"/>
          <a:ext cx="5698066" cy="459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534" y="6044168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746"/>
            <a:ext cx="9144000" cy="423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534" y="6107668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810"/>
            <a:ext cx="9144001" cy="422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6099201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10"/>
            <a:ext cx="9144000" cy="427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6121400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810"/>
            <a:ext cx="9144000" cy="429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5983869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9333" y="6353201"/>
            <a:ext cx="378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$44,800 that year.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09"/>
            <a:ext cx="9144000" cy="424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141535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932"/>
            <a:ext cx="9152466" cy="423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713863"/>
          </a:xfrm>
        </p:spPr>
        <p:txBody>
          <a:bodyPr/>
          <a:lstStyle/>
          <a:p>
            <a:r>
              <a:rPr lang="en-US" dirty="0" smtClean="0"/>
              <a:t>We Made It!</a:t>
            </a:r>
            <a:endParaRPr lang="en-US" dirty="0"/>
          </a:p>
        </p:txBody>
      </p:sp>
      <p:pic>
        <p:nvPicPr>
          <p:cNvPr id="6" name="Picture Placeholder 5" descr="runner_crossing_the_finish_line_victoriously_412pcn00671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4103" r="-41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4919134"/>
            <a:ext cx="5532958" cy="1176866"/>
          </a:xfrm>
        </p:spPr>
        <p:txBody>
          <a:bodyPr/>
          <a:lstStyle/>
          <a:p>
            <a:r>
              <a:rPr lang="en-US" dirty="0" smtClean="0"/>
              <a:t>Congress didn’t make it easy, but on February 7</a:t>
            </a:r>
            <a:r>
              <a:rPr lang="en-US" baseline="30000" dirty="0" smtClean="0"/>
              <a:t>th</a:t>
            </a:r>
            <a:r>
              <a:rPr lang="en-US" dirty="0" smtClean="0"/>
              <a:t>, President Obama signed the Agricultural Act of 2014 into law.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223000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09"/>
            <a:ext cx="9151176" cy="422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087537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933" y="6488668"/>
            <a:ext cx="378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$29,000 that year.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65868"/>
            <a:ext cx="9145801" cy="422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087537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933" y="6488668"/>
            <a:ext cx="378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$10,300 that year.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579"/>
            <a:ext cx="9144000" cy="424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the Optimal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Optimal Strategy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Optimal 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1,673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$106,715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78,885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35,687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$224,137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$128.08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$0.56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Aren’t Clueless</a:t>
            </a:r>
            <a:endParaRPr lang="en-US" dirty="0"/>
          </a:p>
        </p:txBody>
      </p:sp>
      <p:pic>
        <p:nvPicPr>
          <p:cNvPr id="5" name="Picture 4" descr="M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30" y="1608667"/>
            <a:ext cx="78740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46533" cy="868362"/>
          </a:xfrm>
        </p:spPr>
        <p:txBody>
          <a:bodyPr/>
          <a:lstStyle/>
          <a:p>
            <a:endParaRPr lang="en-US" sz="2200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99" y="503238"/>
            <a:ext cx="5901267" cy="590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Advanced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Advance Strategy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Advance 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-$2,080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-$2,080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$106,715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-$16,209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$48,004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$14,930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$148,880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$85.07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$0.37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Risk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Risk Strategy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Risk Outcome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$75,574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$48,004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$14,930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$115,128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$65.79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Goudy Old Style"/>
                        </a:rPr>
                        <a:t>$0.29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668" y="503238"/>
            <a:ext cx="8788399" cy="868362"/>
          </a:xfrm>
        </p:spPr>
        <p:txBody>
          <a:bodyPr/>
          <a:lstStyle/>
          <a:p>
            <a:r>
              <a:rPr lang="en-US" dirty="0" smtClean="0"/>
              <a:t>Dairy Product Donation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850" y="1569719"/>
            <a:ext cx="8820150" cy="504274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Must be operational no later than 120 days after the margin program begins</a:t>
            </a:r>
          </a:p>
          <a:p>
            <a:r>
              <a:rPr lang="en-US" sz="2800" dirty="0" smtClean="0"/>
              <a:t>When the margin is less than $4.00 for the two preceding months, this feature becomes operational</a:t>
            </a:r>
          </a:p>
          <a:p>
            <a:r>
              <a:rPr lang="en-US" sz="2800" dirty="0" smtClean="0"/>
              <a:t>Secretary purchases dairy products at prevailing market prices and distributes to public and private nonprofits assisting low-income households.  Cannot hold/store purchases.</a:t>
            </a:r>
          </a:p>
          <a:p>
            <a:r>
              <a:rPr lang="en-US" sz="2800" dirty="0" smtClean="0"/>
              <a:t>This program suspended: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After three months of operation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Margins move above $4.00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Margins between $3.00 &amp; $4.00 AND U.S. prices exceed world prices by more than 5%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Margins less than $3.00 AND U.S. prices exceed world prices by more than 7%</a:t>
            </a:r>
          </a:p>
          <a:p>
            <a:pPr>
              <a:spcBef>
                <a:spcPts val="300"/>
              </a:spcBef>
            </a:pPr>
            <a:endParaRPr lang="en-US" sz="2600" dirty="0" smtClean="0"/>
          </a:p>
          <a:p>
            <a:pPr>
              <a:spcBef>
                <a:spcPts val="300"/>
              </a:spcBef>
            </a:pPr>
            <a:r>
              <a:rPr lang="en-US" sz="2600" dirty="0" smtClean="0"/>
              <a:t>Program will shorten low margin periods but cost more than paying indemnities</a:t>
            </a:r>
          </a:p>
          <a:p>
            <a:pPr>
              <a:spcBef>
                <a:spcPts val="3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will support larger dairies much better than MILC did</a:t>
            </a:r>
          </a:p>
          <a:p>
            <a:r>
              <a:rPr lang="en-US" dirty="0" smtClean="0"/>
              <a:t>Program will require some decisions and some “skin in the game”</a:t>
            </a:r>
          </a:p>
          <a:p>
            <a:r>
              <a:rPr lang="en-US" dirty="0" smtClean="0"/>
              <a:t>It will reduce income risk</a:t>
            </a:r>
          </a:p>
          <a:p>
            <a:r>
              <a:rPr lang="en-US" dirty="0" smtClean="0"/>
              <a:t>Less risk will produce more milk in the long-run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Go Away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Repeals the dairy export incentive program</a:t>
            </a:r>
          </a:p>
          <a:p>
            <a:r>
              <a:rPr lang="en-US" dirty="0" smtClean="0"/>
              <a:t>Repeals the dairy product price support program</a:t>
            </a:r>
          </a:p>
          <a:p>
            <a:r>
              <a:rPr lang="en-US" dirty="0" smtClean="0"/>
              <a:t>Repeals the MILC program after the margin protection program is operational</a:t>
            </a:r>
          </a:p>
          <a:p>
            <a:pPr lvl="1"/>
            <a:r>
              <a:rPr lang="en-US" dirty="0" smtClean="0"/>
              <a:t>MILC has paid significant dollars to producers</a:t>
            </a:r>
          </a:p>
          <a:p>
            <a:pPr lvl="1"/>
            <a:r>
              <a:rPr lang="en-US" dirty="0" smtClean="0"/>
              <a:t>MILC was an easy program in which to participate</a:t>
            </a:r>
          </a:p>
          <a:p>
            <a:pPr lvl="2"/>
            <a:r>
              <a:rPr lang="en-US" dirty="0" smtClean="0"/>
              <a:t>Picking correct start month was probably the hardest part for large farms</a:t>
            </a:r>
          </a:p>
          <a:p>
            <a:pPr lvl="2"/>
            <a:r>
              <a:rPr lang="en-US" dirty="0" smtClean="0"/>
              <a:t>Larger farms were not a fan of the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98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to think about:</a:t>
            </a:r>
          </a:p>
          <a:p>
            <a:pPr lvl="1"/>
            <a:r>
              <a:rPr lang="en-US" dirty="0" smtClean="0"/>
              <a:t>Your risk-bearing ability </a:t>
            </a:r>
            <a:r>
              <a:rPr lang="en-US" i="1" dirty="0" smtClean="0"/>
              <a:t>(high versus low leverage)</a:t>
            </a:r>
          </a:p>
          <a:p>
            <a:pPr lvl="1"/>
            <a:r>
              <a:rPr lang="en-US" dirty="0" smtClean="0"/>
              <a:t>Your risk preferences </a:t>
            </a:r>
            <a:r>
              <a:rPr lang="en-US" i="1" dirty="0" smtClean="0"/>
              <a:t>(love the thrill, or can’t sleep at night)</a:t>
            </a:r>
          </a:p>
          <a:p>
            <a:pPr lvl="1"/>
            <a:r>
              <a:rPr lang="en-US" dirty="0" smtClean="0"/>
              <a:t>Am I a small farm or a larger farm </a:t>
            </a:r>
            <a:r>
              <a:rPr lang="en-US" i="1" dirty="0" smtClean="0"/>
              <a:t>(cost of premiums makes a difference)</a:t>
            </a:r>
            <a:endParaRPr lang="en-US" dirty="0" smtClean="0"/>
          </a:p>
          <a:p>
            <a:r>
              <a:rPr lang="en-US" dirty="0" smtClean="0"/>
              <a:t>Do you need other forms of coverage:</a:t>
            </a:r>
          </a:p>
          <a:p>
            <a:pPr lvl="1"/>
            <a:r>
              <a:rPr lang="en-US" dirty="0" smtClean="0"/>
              <a:t>LGM-Dairy </a:t>
            </a:r>
            <a:r>
              <a:rPr lang="en-US" dirty="0" err="1" smtClean="0"/>
              <a:t>vs</a:t>
            </a:r>
            <a:r>
              <a:rPr lang="en-US" dirty="0" smtClean="0"/>
              <a:t> MPP-Dairy</a:t>
            </a:r>
          </a:p>
          <a:p>
            <a:pPr lvl="1"/>
            <a:r>
              <a:rPr lang="en-US" dirty="0" smtClean="0"/>
              <a:t>MPP-Dairy plus forward contracts or futures </a:t>
            </a:r>
          </a:p>
          <a:p>
            <a:r>
              <a:rPr lang="en-US" dirty="0" smtClean="0"/>
              <a:t>MPP-Dairy will be a very helpful tool, but it’s no substitute for good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reen Shot 2014-08-26 at 6.27.00 AM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-4738" r="-4738"/>
          <a:stretch>
            <a:fillRect/>
          </a:stretch>
        </p:blipFill>
        <p:spPr/>
      </p:pic>
      <p:pic>
        <p:nvPicPr>
          <p:cNvPr id="7" name="Picture Placeholder 6" descr="Screen Shot 2014-08-26 at 6.26.11 AM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-1524" b="-152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http://DairyMarkets.org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5"/>
              </a:rPr>
              <a:t>http://FSA.USDA.gov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Stay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Dairy Price Support Program (the old one—permanent legislation—of “Dairy Cliff” fame)</a:t>
            </a:r>
          </a:p>
          <a:p>
            <a:r>
              <a:rPr lang="en-US" dirty="0" smtClean="0"/>
              <a:t>Extends the dairy forward pricing program </a:t>
            </a:r>
          </a:p>
          <a:p>
            <a:r>
              <a:rPr lang="en-US" dirty="0" smtClean="0"/>
              <a:t>Livestock Gross Margin for Dairy</a:t>
            </a:r>
          </a:p>
          <a:p>
            <a:r>
              <a:rPr lang="en-US" dirty="0" smtClean="0"/>
              <a:t>Language that would allow the formation of a California Federal Milk Marketing Order with consideration of their quota 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Are New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35138"/>
            <a:ext cx="7645400" cy="40560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Creates a margin protection program (MPP)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Run by the Farm Service Agency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Farms can choose the MPP or LGM-D, but cannot use both </a:t>
            </a:r>
            <a:r>
              <a:rPr lang="en-US" sz="1800" i="1" dirty="0" smtClean="0"/>
              <a:t>(this is a one-time decision)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Creates a dairy product donation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Margin?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942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All Milk Price less Feed Cost</a:t>
            </a:r>
          </a:p>
          <a:p>
            <a:pPr lvl="1"/>
            <a:r>
              <a:rPr lang="en-US" sz="2400" dirty="0" smtClean="0"/>
              <a:t>The average cost of feed for a dairy operation required to produce a cwt of milk, determined in accordance with the following formula: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Milk, corn and alfalfa prices reported by NASS in Agricultural Prices; soybean meal price is Central Illinois, USDA/AMS</a:t>
            </a:r>
          </a:p>
          <a:p>
            <a:r>
              <a:rPr lang="en-US" dirty="0" smtClean="0"/>
              <a:t>Formula was developed by NMPF and used in the Dairy Security Act.  Meant to feed cow at average production for 100 lbs of milk with complement of </a:t>
            </a:r>
            <a:r>
              <a:rPr lang="en-US" dirty="0" err="1" smtClean="0"/>
              <a:t>youngstock</a:t>
            </a:r>
            <a:r>
              <a:rPr lang="en-US" dirty="0" smtClean="0"/>
              <a:t>, dry cows and sick animals.  Values reduced to 90% of full needs by Senate.</a:t>
            </a:r>
            <a:endParaRPr lang="en-US" sz="2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2100" y="3282434"/>
            <a:ext cx="8599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[1.0728 X $ corn/</a:t>
            </a:r>
            <a:r>
              <a:rPr lang="en-US" sz="2100" b="1" dirty="0" err="1" smtClean="0"/>
              <a:t>bu</a:t>
            </a:r>
            <a:r>
              <a:rPr lang="en-US" sz="2100" b="1" dirty="0" smtClean="0"/>
              <a:t>] + [0.00735 X $ SBM/ton] + [0.0137 X $ alfalfa hay/ton]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565079"/>
            <a:ext cx="7895000" cy="44547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Margin?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801060"/>
              </p:ext>
            </p:extLst>
          </p:nvPr>
        </p:nvGraphicFramePr>
        <p:xfrm>
          <a:off x="0" y="1594945"/>
          <a:ext cx="8932333" cy="469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955800" y="4360333"/>
            <a:ext cx="2040466" cy="1464734"/>
          </a:xfrm>
          <a:prstGeom prst="wedgeRoundRectCallout">
            <a:avLst>
              <a:gd name="adj1" fmla="val -72700"/>
              <a:gd name="adj2" fmla="val -96459"/>
              <a:gd name="adj3" fmla="val 16667"/>
            </a:avLst>
          </a:prstGeom>
          <a:solidFill>
            <a:schemeClr val="accent6"/>
          </a:solidFill>
          <a:ln>
            <a:solidFill>
              <a:srgbClr val="B5BB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This measure of IOFC has as averaged about $8.50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Compare?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955800" y="4360333"/>
            <a:ext cx="2040466" cy="1464734"/>
          </a:xfrm>
          <a:prstGeom prst="wedgeRoundRectCallout">
            <a:avLst>
              <a:gd name="adj1" fmla="val -72700"/>
              <a:gd name="adj2" fmla="val -96459"/>
              <a:gd name="adj3" fmla="val 16667"/>
            </a:avLst>
          </a:prstGeom>
          <a:solidFill>
            <a:schemeClr val="accent6"/>
          </a:solidFill>
          <a:ln>
            <a:solidFill>
              <a:srgbClr val="B5BB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This measure of IOFC has as averaged about $8.50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85750" y="1371600"/>
          <a:ext cx="8375650" cy="519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1136</TotalTime>
  <Words>1346</Words>
  <Application>Microsoft Macintosh PowerPoint</Application>
  <PresentationFormat>On-screen Show (4:3)</PresentationFormat>
  <Paragraphs>238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Inkwell</vt:lpstr>
      <vt:lpstr>Dairy Subtitle of the 2014 Agricultural Act</vt:lpstr>
      <vt:lpstr>We Made It!</vt:lpstr>
      <vt:lpstr>Things that Go Away</vt:lpstr>
      <vt:lpstr>Things that Stay</vt:lpstr>
      <vt:lpstr>Things that Are New</vt:lpstr>
      <vt:lpstr>What is this Margin?</vt:lpstr>
      <vt:lpstr>The Ration</vt:lpstr>
      <vt:lpstr>What is this Margin?</vt:lpstr>
      <vt:lpstr>How Does It Compare?</vt:lpstr>
      <vt:lpstr>What is this Margin?</vt:lpstr>
      <vt:lpstr>Annual Decision</vt:lpstr>
      <vt:lpstr>Premium Rates</vt:lpstr>
      <vt:lpstr>Premium Rates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If We Picked the Optimal Strategy</vt:lpstr>
      <vt:lpstr>We Aren’t Clueless</vt:lpstr>
      <vt:lpstr>Slide 25</vt:lpstr>
      <vt:lpstr>If We Picked Advanced Strategy</vt:lpstr>
      <vt:lpstr>If We Picked Risk Strategy</vt:lpstr>
      <vt:lpstr>Dairy Product Donation Program</vt:lpstr>
      <vt:lpstr>Observations…</vt:lpstr>
      <vt:lpstr>Conclusions…</vt:lpstr>
      <vt:lpstr>For More Information</vt:lpstr>
    </vt:vector>
  </TitlesOfParts>
  <Company>University of Wisconsin-Madison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This Be The Answer: Elimination of FMMO #30?</dc:title>
  <dc:creator>Mark Stephenson</dc:creator>
  <cp:lastModifiedBy>Mark Stephenson</cp:lastModifiedBy>
  <cp:revision>57</cp:revision>
  <dcterms:created xsi:type="dcterms:W3CDTF">2014-09-15T14:25:29Z</dcterms:created>
  <dcterms:modified xsi:type="dcterms:W3CDTF">2014-09-15T14:27:12Z</dcterms:modified>
</cp:coreProperties>
</file>